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91" r:id="rId1"/>
  </p:sldMasterIdLst>
  <p:notesMasterIdLst>
    <p:notesMasterId r:id="rId11"/>
  </p:notesMasterIdLst>
  <p:handoutMasterIdLst>
    <p:handoutMasterId r:id="rId12"/>
  </p:handoutMasterIdLst>
  <p:sldIdLst>
    <p:sldId id="346" r:id="rId2"/>
    <p:sldId id="352" r:id="rId3"/>
    <p:sldId id="351" r:id="rId4"/>
    <p:sldId id="353" r:id="rId5"/>
    <p:sldId id="350" r:id="rId6"/>
    <p:sldId id="356" r:id="rId7"/>
    <p:sldId id="357" r:id="rId8"/>
    <p:sldId id="349" r:id="rId9"/>
    <p:sldId id="354" r:id="rId10"/>
  </p:sldIdLst>
  <p:sldSz cx="10693400" cy="7597775"/>
  <p:notesSz cx="6797675" cy="9926638"/>
  <p:defaultTextStyle>
    <a:defPPr>
      <a:defRPr lang="en-GB"/>
    </a:defPPr>
    <a:lvl1pPr algn="l" rtl="0" fontAlgn="base">
      <a:spcBef>
        <a:spcPct val="0"/>
      </a:spcBef>
      <a:spcAft>
        <a:spcPct val="0"/>
      </a:spcAft>
      <a:defRPr sz="4600" b="1" kern="1200">
        <a:solidFill>
          <a:schemeClr val="tx1"/>
        </a:solidFill>
        <a:latin typeface="Arial" pitchFamily="34" charset="0"/>
        <a:ea typeface="+mn-ea"/>
        <a:cs typeface="Times New Roman" pitchFamily="18" charset="0"/>
      </a:defRPr>
    </a:lvl1pPr>
    <a:lvl2pPr marL="522288" indent="-65088" algn="l" rtl="0" fontAlgn="base">
      <a:spcBef>
        <a:spcPct val="0"/>
      </a:spcBef>
      <a:spcAft>
        <a:spcPct val="0"/>
      </a:spcAft>
      <a:defRPr sz="4600" b="1" kern="1200">
        <a:solidFill>
          <a:schemeClr val="tx1"/>
        </a:solidFill>
        <a:latin typeface="Arial" pitchFamily="34" charset="0"/>
        <a:ea typeface="+mn-ea"/>
        <a:cs typeface="Times New Roman" pitchFamily="18" charset="0"/>
      </a:defRPr>
    </a:lvl2pPr>
    <a:lvl3pPr marL="1044575" indent="-130175" algn="l" rtl="0" fontAlgn="base">
      <a:spcBef>
        <a:spcPct val="0"/>
      </a:spcBef>
      <a:spcAft>
        <a:spcPct val="0"/>
      </a:spcAft>
      <a:defRPr sz="4600" b="1" kern="1200">
        <a:solidFill>
          <a:schemeClr val="tx1"/>
        </a:solidFill>
        <a:latin typeface="Arial" pitchFamily="34" charset="0"/>
        <a:ea typeface="+mn-ea"/>
        <a:cs typeface="Times New Roman" pitchFamily="18" charset="0"/>
      </a:defRPr>
    </a:lvl3pPr>
    <a:lvl4pPr marL="1566863" indent="-195263" algn="l" rtl="0" fontAlgn="base">
      <a:spcBef>
        <a:spcPct val="0"/>
      </a:spcBef>
      <a:spcAft>
        <a:spcPct val="0"/>
      </a:spcAft>
      <a:defRPr sz="4600" b="1" kern="1200">
        <a:solidFill>
          <a:schemeClr val="tx1"/>
        </a:solidFill>
        <a:latin typeface="Arial" pitchFamily="34" charset="0"/>
        <a:ea typeface="+mn-ea"/>
        <a:cs typeface="Times New Roman" pitchFamily="18" charset="0"/>
      </a:defRPr>
    </a:lvl4pPr>
    <a:lvl5pPr marL="2089150" indent="-260350" algn="l" rtl="0" fontAlgn="base">
      <a:spcBef>
        <a:spcPct val="0"/>
      </a:spcBef>
      <a:spcAft>
        <a:spcPct val="0"/>
      </a:spcAft>
      <a:defRPr sz="4600" b="1" kern="1200">
        <a:solidFill>
          <a:schemeClr val="tx1"/>
        </a:solidFill>
        <a:latin typeface="Arial" pitchFamily="34" charset="0"/>
        <a:ea typeface="+mn-ea"/>
        <a:cs typeface="Times New Roman" pitchFamily="18" charset="0"/>
      </a:defRPr>
    </a:lvl5pPr>
    <a:lvl6pPr marL="2286000" algn="l" defTabSz="914400" rtl="0" eaLnBrk="1" latinLnBrk="0" hangingPunct="1">
      <a:defRPr sz="4600" b="1" kern="1200">
        <a:solidFill>
          <a:schemeClr val="tx1"/>
        </a:solidFill>
        <a:latin typeface="Arial" pitchFamily="34" charset="0"/>
        <a:ea typeface="+mn-ea"/>
        <a:cs typeface="Times New Roman" pitchFamily="18" charset="0"/>
      </a:defRPr>
    </a:lvl6pPr>
    <a:lvl7pPr marL="2743200" algn="l" defTabSz="914400" rtl="0" eaLnBrk="1" latinLnBrk="0" hangingPunct="1">
      <a:defRPr sz="4600" b="1" kern="1200">
        <a:solidFill>
          <a:schemeClr val="tx1"/>
        </a:solidFill>
        <a:latin typeface="Arial" pitchFamily="34" charset="0"/>
        <a:ea typeface="+mn-ea"/>
        <a:cs typeface="Times New Roman" pitchFamily="18" charset="0"/>
      </a:defRPr>
    </a:lvl7pPr>
    <a:lvl8pPr marL="3200400" algn="l" defTabSz="914400" rtl="0" eaLnBrk="1" latinLnBrk="0" hangingPunct="1">
      <a:defRPr sz="4600" b="1" kern="1200">
        <a:solidFill>
          <a:schemeClr val="tx1"/>
        </a:solidFill>
        <a:latin typeface="Arial" pitchFamily="34" charset="0"/>
        <a:ea typeface="+mn-ea"/>
        <a:cs typeface="Times New Roman" pitchFamily="18" charset="0"/>
      </a:defRPr>
    </a:lvl8pPr>
    <a:lvl9pPr marL="3657600" algn="l" defTabSz="914400" rtl="0" eaLnBrk="1" latinLnBrk="0" hangingPunct="1">
      <a:defRPr sz="4600" b="1" kern="1200">
        <a:solidFill>
          <a:schemeClr val="tx1"/>
        </a:solidFill>
        <a:latin typeface="Arial" pitchFamily="34" charset="0"/>
        <a:ea typeface="+mn-ea"/>
        <a:cs typeface="Times New Roman" pitchFamily="18" charset="0"/>
      </a:defRPr>
    </a:lvl9pPr>
  </p:defaultTextStyle>
  <p:extLst>
    <p:ext uri="{EFAFB233-063F-42B5-8137-9DF3F51BA10A}">
      <p15:sldGuideLst xmlns:p15="http://schemas.microsoft.com/office/powerpoint/2012/main">
        <p15:guide id="1" orient="horz" pos="2393">
          <p15:clr>
            <a:srgbClr val="A4A3A4"/>
          </p15:clr>
        </p15:guide>
        <p15:guide id="2" pos="3368">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72C6"/>
    <a:srgbClr val="0066FF"/>
    <a:srgbClr val="003380"/>
    <a:srgbClr val="FFFF00"/>
    <a:srgbClr val="996633"/>
    <a:srgbClr val="000066"/>
    <a:srgbClr val="0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63" d="100"/>
          <a:sy n="63" d="100"/>
        </p:scale>
        <p:origin x="1290" y="84"/>
      </p:cViewPr>
      <p:guideLst>
        <p:guide orient="horz" pos="2393"/>
        <p:guide pos="3368"/>
      </p:guideLst>
    </p:cSldViewPr>
  </p:slideViewPr>
  <p:outlineViewPr>
    <p:cViewPr>
      <p:scale>
        <a:sx n="33" d="100"/>
        <a:sy n="33" d="100"/>
      </p:scale>
      <p:origin x="0" y="11760"/>
    </p:cViewPr>
  </p:outlineViewPr>
  <p:notesTextViewPr>
    <p:cViewPr>
      <p:scale>
        <a:sx n="100" d="100"/>
        <a:sy n="100" d="100"/>
      </p:scale>
      <p:origin x="0" y="0"/>
    </p:cViewPr>
  </p:notesTextViewPr>
  <p:notesViewPr>
    <p:cSldViewPr>
      <p:cViewPr varScale="1">
        <p:scale>
          <a:sx n="90" d="100"/>
          <a:sy n="90" d="100"/>
        </p:scale>
        <p:origin x="-3762" y="-11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defTabSz="942975">
              <a:defRPr sz="1200" b="0">
                <a:latin typeface="Times New Roman" pitchFamily="18" charset="0"/>
              </a:defRPr>
            </a:lvl1pPr>
          </a:lstStyle>
          <a:p>
            <a:pPr>
              <a:defRPr/>
            </a:pPr>
            <a:endParaRPr lang="en-GB" dirty="0"/>
          </a:p>
        </p:txBody>
      </p:sp>
      <p:sp>
        <p:nvSpPr>
          <p:cNvPr id="10243" name="Rectangle 3"/>
          <p:cNvSpPr>
            <a:spLocks noGrp="1" noChangeArrowheads="1"/>
          </p:cNvSpPr>
          <p:nvPr>
            <p:ph type="dt" sz="quarter" idx="1"/>
          </p:nvPr>
        </p:nvSpPr>
        <p:spPr bwMode="auto">
          <a:xfrm>
            <a:off x="3852863" y="0"/>
            <a:ext cx="2944812" cy="496888"/>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a:defRPr sz="1200" b="0">
                <a:latin typeface="Times New Roman" pitchFamily="18" charset="0"/>
              </a:defRPr>
            </a:lvl1pPr>
          </a:lstStyle>
          <a:p>
            <a:pPr>
              <a:defRPr/>
            </a:pPr>
            <a:endParaRPr lang="en-GB" dirty="0"/>
          </a:p>
        </p:txBody>
      </p:sp>
      <p:sp>
        <p:nvSpPr>
          <p:cNvPr id="10244" name="Rectangle 4"/>
          <p:cNvSpPr>
            <a:spLocks noGrp="1" noChangeArrowheads="1"/>
          </p:cNvSpPr>
          <p:nvPr>
            <p:ph type="ftr" sz="quarter" idx="2"/>
          </p:nvPr>
        </p:nvSpPr>
        <p:spPr bwMode="auto">
          <a:xfrm>
            <a:off x="0" y="9429750"/>
            <a:ext cx="2944813" cy="496888"/>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defTabSz="942975">
              <a:defRPr sz="1200" b="0">
                <a:latin typeface="Times New Roman" pitchFamily="18" charset="0"/>
              </a:defRPr>
            </a:lvl1pPr>
          </a:lstStyle>
          <a:p>
            <a:pPr>
              <a:defRPr/>
            </a:pPr>
            <a:endParaRPr lang="en-GB" dirty="0"/>
          </a:p>
        </p:txBody>
      </p:sp>
      <p:sp>
        <p:nvSpPr>
          <p:cNvPr id="10245" name="Rectangle 5"/>
          <p:cNvSpPr>
            <a:spLocks noGrp="1" noChangeArrowheads="1"/>
          </p:cNvSpPr>
          <p:nvPr>
            <p:ph type="sldNum" sz="quarter" idx="3"/>
          </p:nvPr>
        </p:nvSpPr>
        <p:spPr bwMode="auto">
          <a:xfrm>
            <a:off x="3852863" y="9429750"/>
            <a:ext cx="2944812" cy="496888"/>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a:defRPr sz="1200" b="0">
                <a:latin typeface="Times New Roman" pitchFamily="18" charset="0"/>
              </a:defRPr>
            </a:lvl1pPr>
          </a:lstStyle>
          <a:p>
            <a:pPr>
              <a:defRPr/>
            </a:pPr>
            <a:fld id="{1C314F05-1A37-4E34-AB96-CCB9E9E6247F}" type="slidenum">
              <a:rPr lang="en-GB"/>
              <a:pPr>
                <a:defRPr/>
              </a:pPr>
              <a:t>‹#›</a:t>
            </a:fld>
            <a:endParaRPr lang="en-GB" dirty="0"/>
          </a:p>
        </p:txBody>
      </p:sp>
    </p:spTree>
    <p:extLst>
      <p:ext uri="{BB962C8B-B14F-4D97-AF65-F5344CB8AC3E}">
        <p14:creationId xmlns:p14="http://schemas.microsoft.com/office/powerpoint/2010/main" val="2499113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defTabSz="942975">
              <a:defRPr sz="1200" b="0">
                <a:latin typeface="Times New Roman" pitchFamily="18" charset="0"/>
              </a:defRPr>
            </a:lvl1pPr>
          </a:lstStyle>
          <a:p>
            <a:pPr>
              <a:defRPr/>
            </a:pPr>
            <a:endParaRPr lang="en-GB" dirty="0"/>
          </a:p>
        </p:txBody>
      </p:sp>
      <p:sp>
        <p:nvSpPr>
          <p:cNvPr id="7171" name="Rectangle 3"/>
          <p:cNvSpPr>
            <a:spLocks noGrp="1" noChangeArrowheads="1"/>
          </p:cNvSpPr>
          <p:nvPr>
            <p:ph type="dt" idx="1"/>
          </p:nvPr>
        </p:nvSpPr>
        <p:spPr bwMode="auto">
          <a:xfrm>
            <a:off x="3852863" y="0"/>
            <a:ext cx="2944812" cy="496888"/>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a:defRPr sz="1200" b="0">
                <a:latin typeface="Times New Roman" pitchFamily="18" charset="0"/>
              </a:defRPr>
            </a:lvl1pPr>
          </a:lstStyle>
          <a:p>
            <a:pPr>
              <a:defRPr/>
            </a:pPr>
            <a:endParaRPr lang="en-GB" dirty="0"/>
          </a:p>
        </p:txBody>
      </p:sp>
      <p:sp>
        <p:nvSpPr>
          <p:cNvPr id="5124" name="Rectangle 4"/>
          <p:cNvSpPr>
            <a:spLocks noGrp="1" noRot="1" noChangeAspect="1" noChangeArrowheads="1" noTextEdit="1"/>
          </p:cNvSpPr>
          <p:nvPr>
            <p:ph type="sldImg" idx="2"/>
          </p:nvPr>
        </p:nvSpPr>
        <p:spPr bwMode="auto">
          <a:xfrm>
            <a:off x="784225" y="744538"/>
            <a:ext cx="5237163" cy="372268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09638" y="4714875"/>
            <a:ext cx="4978400" cy="4467225"/>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174" name="Rectangle 6"/>
          <p:cNvSpPr>
            <a:spLocks noGrp="1" noChangeArrowheads="1"/>
          </p:cNvSpPr>
          <p:nvPr>
            <p:ph type="ftr" sz="quarter" idx="4"/>
          </p:nvPr>
        </p:nvSpPr>
        <p:spPr bwMode="auto">
          <a:xfrm>
            <a:off x="0" y="9429750"/>
            <a:ext cx="2944813" cy="496888"/>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defTabSz="942975">
              <a:defRPr sz="1200" b="0">
                <a:latin typeface="Times New Roman" pitchFamily="18" charset="0"/>
              </a:defRPr>
            </a:lvl1pPr>
          </a:lstStyle>
          <a:p>
            <a:pPr>
              <a:defRPr/>
            </a:pPr>
            <a:endParaRPr lang="en-GB" dirty="0"/>
          </a:p>
        </p:txBody>
      </p:sp>
      <p:sp>
        <p:nvSpPr>
          <p:cNvPr id="7175" name="Rectangle 7"/>
          <p:cNvSpPr>
            <a:spLocks noGrp="1" noChangeArrowheads="1"/>
          </p:cNvSpPr>
          <p:nvPr>
            <p:ph type="sldNum" sz="quarter" idx="5"/>
          </p:nvPr>
        </p:nvSpPr>
        <p:spPr bwMode="auto">
          <a:xfrm>
            <a:off x="3852863" y="9429750"/>
            <a:ext cx="2944812" cy="496888"/>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a:defRPr sz="1200" b="0">
                <a:latin typeface="Times New Roman" pitchFamily="18" charset="0"/>
              </a:defRPr>
            </a:lvl1pPr>
          </a:lstStyle>
          <a:p>
            <a:pPr>
              <a:defRPr/>
            </a:pPr>
            <a:fld id="{4E676C95-4675-42C2-B338-E4EF148A0D4D}" type="slidenum">
              <a:rPr lang="en-GB"/>
              <a:pPr>
                <a:defRPr/>
              </a:pPr>
              <a:t>‹#›</a:t>
            </a:fld>
            <a:endParaRPr lang="en-GB" dirty="0"/>
          </a:p>
        </p:txBody>
      </p:sp>
    </p:spTree>
    <p:extLst>
      <p:ext uri="{BB962C8B-B14F-4D97-AF65-F5344CB8AC3E}">
        <p14:creationId xmlns:p14="http://schemas.microsoft.com/office/powerpoint/2010/main" val="36701650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New Roman" pitchFamily="18" charset="0"/>
        <a:ea typeface="+mn-ea"/>
        <a:cs typeface="+mn-cs"/>
      </a:defRPr>
    </a:lvl1pPr>
    <a:lvl2pPr marL="522288" algn="l" rtl="0" eaLnBrk="0" fontAlgn="base" hangingPunct="0">
      <a:spcBef>
        <a:spcPct val="30000"/>
      </a:spcBef>
      <a:spcAft>
        <a:spcPct val="0"/>
      </a:spcAft>
      <a:defRPr sz="1400" kern="1200">
        <a:solidFill>
          <a:schemeClr val="tx1"/>
        </a:solidFill>
        <a:latin typeface="Times New Roman" pitchFamily="18" charset="0"/>
        <a:ea typeface="+mn-ea"/>
        <a:cs typeface="+mn-cs"/>
      </a:defRPr>
    </a:lvl2pPr>
    <a:lvl3pPr marL="1044575" algn="l" rtl="0" eaLnBrk="0" fontAlgn="base" hangingPunct="0">
      <a:spcBef>
        <a:spcPct val="30000"/>
      </a:spcBef>
      <a:spcAft>
        <a:spcPct val="0"/>
      </a:spcAft>
      <a:defRPr sz="1400" kern="1200">
        <a:solidFill>
          <a:schemeClr val="tx1"/>
        </a:solidFill>
        <a:latin typeface="Times New Roman" pitchFamily="18" charset="0"/>
        <a:ea typeface="+mn-ea"/>
        <a:cs typeface="+mn-cs"/>
      </a:defRPr>
    </a:lvl3pPr>
    <a:lvl4pPr marL="1566863" algn="l" rtl="0" eaLnBrk="0" fontAlgn="base" hangingPunct="0">
      <a:spcBef>
        <a:spcPct val="30000"/>
      </a:spcBef>
      <a:spcAft>
        <a:spcPct val="0"/>
      </a:spcAft>
      <a:defRPr sz="1400" kern="1200">
        <a:solidFill>
          <a:schemeClr val="tx1"/>
        </a:solidFill>
        <a:latin typeface="Times New Roman" pitchFamily="18" charset="0"/>
        <a:ea typeface="+mn-ea"/>
        <a:cs typeface="+mn-cs"/>
      </a:defRPr>
    </a:lvl4pPr>
    <a:lvl5pPr marL="2089150" algn="l" rtl="0" eaLnBrk="0" fontAlgn="base" hangingPunct="0">
      <a:spcBef>
        <a:spcPct val="30000"/>
      </a:spcBef>
      <a:spcAft>
        <a:spcPct val="0"/>
      </a:spcAft>
      <a:defRPr sz="1400" kern="1200">
        <a:solidFill>
          <a:schemeClr val="tx1"/>
        </a:solidFill>
        <a:latin typeface="Times New Roman" pitchFamily="18" charset="0"/>
        <a:ea typeface="+mn-ea"/>
        <a:cs typeface="+mn-cs"/>
      </a:defRPr>
    </a:lvl5pPr>
    <a:lvl6pPr marL="2612627" algn="l" defTabSz="1045051" rtl="0" eaLnBrk="1" latinLnBrk="0" hangingPunct="1">
      <a:defRPr sz="1400" kern="1200">
        <a:solidFill>
          <a:schemeClr val="tx1"/>
        </a:solidFill>
        <a:latin typeface="+mn-lt"/>
        <a:ea typeface="+mn-ea"/>
        <a:cs typeface="+mn-cs"/>
      </a:defRPr>
    </a:lvl6pPr>
    <a:lvl7pPr marL="3135153" algn="l" defTabSz="1045051" rtl="0" eaLnBrk="1" latinLnBrk="0" hangingPunct="1">
      <a:defRPr sz="1400" kern="1200">
        <a:solidFill>
          <a:schemeClr val="tx1"/>
        </a:solidFill>
        <a:latin typeface="+mn-lt"/>
        <a:ea typeface="+mn-ea"/>
        <a:cs typeface="+mn-cs"/>
      </a:defRPr>
    </a:lvl7pPr>
    <a:lvl8pPr marL="3657678" algn="l" defTabSz="1045051" rtl="0" eaLnBrk="1" latinLnBrk="0" hangingPunct="1">
      <a:defRPr sz="1400" kern="1200">
        <a:solidFill>
          <a:schemeClr val="tx1"/>
        </a:solidFill>
        <a:latin typeface="+mn-lt"/>
        <a:ea typeface="+mn-ea"/>
        <a:cs typeface="+mn-cs"/>
      </a:defRPr>
    </a:lvl8pPr>
    <a:lvl9pPr marL="4180204" algn="l" defTabSz="1045051"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p:spPr>
        <p:txBody>
          <a:bodyPr/>
          <a:lstStyle/>
          <a:p>
            <a:endParaRPr lang="en-US" dirty="0" smtClean="0"/>
          </a:p>
        </p:txBody>
      </p:sp>
      <p:sp>
        <p:nvSpPr>
          <p:cNvPr id="6148" name="Slide Number Placeholder 3"/>
          <p:cNvSpPr>
            <a:spLocks noGrp="1"/>
          </p:cNvSpPr>
          <p:nvPr>
            <p:ph type="sldNum" sz="quarter" idx="5"/>
          </p:nvPr>
        </p:nvSpPr>
        <p:spPr>
          <a:noFill/>
        </p:spPr>
        <p:txBody>
          <a:bodyPr/>
          <a:lstStyle/>
          <a:p>
            <a:fld id="{0E2760A9-18E4-419C-A9B4-8A2EBE7CE969}" type="slidenum">
              <a:rPr lang="en-GB" smtClean="0"/>
              <a:pPr/>
              <a:t>0</a:t>
            </a:fld>
            <a:endParaRPr lang="en-GB" dirty="0" smtClean="0"/>
          </a:p>
        </p:txBody>
      </p:sp>
    </p:spTree>
    <p:extLst>
      <p:ext uri="{BB962C8B-B14F-4D97-AF65-F5344CB8AC3E}">
        <p14:creationId xmlns:p14="http://schemas.microsoft.com/office/powerpoint/2010/main" val="394927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60236"/>
            <a:ext cx="9089390" cy="1628597"/>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604010" y="4305406"/>
            <a:ext cx="7485380" cy="1941654"/>
          </a:xfrm>
        </p:spPr>
        <p:txBody>
          <a:bodyPr/>
          <a:lstStyle>
            <a:lvl1pPr marL="0" indent="0" algn="ctr">
              <a:buNone/>
              <a:defRPr>
                <a:solidFill>
                  <a:schemeClr val="tx1">
                    <a:tint val="75000"/>
                  </a:schemeClr>
                </a:solidFill>
              </a:defRPr>
            </a:lvl1pPr>
            <a:lvl2pPr marL="522526" indent="0" algn="ctr">
              <a:buNone/>
              <a:defRPr>
                <a:solidFill>
                  <a:schemeClr val="tx1">
                    <a:tint val="75000"/>
                  </a:schemeClr>
                </a:solidFill>
              </a:defRPr>
            </a:lvl2pPr>
            <a:lvl3pPr marL="1045051" indent="0" algn="ctr">
              <a:buNone/>
              <a:defRPr>
                <a:solidFill>
                  <a:schemeClr val="tx1">
                    <a:tint val="75000"/>
                  </a:schemeClr>
                </a:solidFill>
              </a:defRPr>
            </a:lvl3pPr>
            <a:lvl4pPr marL="1567576" indent="0" algn="ctr">
              <a:buNone/>
              <a:defRPr>
                <a:solidFill>
                  <a:schemeClr val="tx1">
                    <a:tint val="75000"/>
                  </a:schemeClr>
                </a:solidFill>
              </a:defRPr>
            </a:lvl4pPr>
            <a:lvl5pPr marL="2090101" indent="0" algn="ctr">
              <a:buNone/>
              <a:defRPr>
                <a:solidFill>
                  <a:schemeClr val="tx1">
                    <a:tint val="75000"/>
                  </a:schemeClr>
                </a:solidFill>
              </a:defRPr>
            </a:lvl5pPr>
            <a:lvl6pPr marL="2612627" indent="0" algn="ctr">
              <a:buNone/>
              <a:defRPr>
                <a:solidFill>
                  <a:schemeClr val="tx1">
                    <a:tint val="75000"/>
                  </a:schemeClr>
                </a:solidFill>
              </a:defRPr>
            </a:lvl6pPr>
            <a:lvl7pPr marL="3135153" indent="0" algn="ctr">
              <a:buNone/>
              <a:defRPr>
                <a:solidFill>
                  <a:schemeClr val="tx1">
                    <a:tint val="75000"/>
                  </a:schemeClr>
                </a:solidFill>
              </a:defRPr>
            </a:lvl7pPr>
            <a:lvl8pPr marL="3657678" indent="0" algn="ctr">
              <a:buNone/>
              <a:defRPr>
                <a:solidFill>
                  <a:schemeClr val="tx1">
                    <a:tint val="75000"/>
                  </a:schemeClr>
                </a:solidFill>
              </a:defRPr>
            </a:lvl8pPr>
            <a:lvl9pPr marL="4180204" indent="0" algn="ctr">
              <a:buNone/>
              <a:defRPr>
                <a:solidFill>
                  <a:schemeClr val="tx1">
                    <a:tint val="75000"/>
                  </a:schemeClr>
                </a:solidFill>
              </a:defRPr>
            </a:lvl9pPr>
          </a:lstStyle>
          <a:p>
            <a:r>
              <a:rPr lang="en-US" smtClean="0"/>
              <a:t>Click to edit Master subtitle style</a:t>
            </a:r>
            <a:endParaRPr lang="en-GB"/>
          </a:p>
        </p:txBody>
      </p:sp>
      <p:sp>
        <p:nvSpPr>
          <p:cNvPr id="7" name="Date Placeholder 6"/>
          <p:cNvSpPr>
            <a:spLocks noGrp="1"/>
          </p:cNvSpPr>
          <p:nvPr>
            <p:ph type="dt" sz="half" idx="10"/>
          </p:nvPr>
        </p:nvSpPr>
        <p:spPr/>
        <p:txBody>
          <a:bodyPr/>
          <a:lstStyle/>
          <a:p>
            <a:pPr>
              <a:defRPr/>
            </a:pPr>
            <a:endParaRPr lang="en-GB" dirty="0"/>
          </a:p>
        </p:txBody>
      </p:sp>
      <p:sp>
        <p:nvSpPr>
          <p:cNvPr id="8" name="Footer Placeholder 7"/>
          <p:cNvSpPr>
            <a:spLocks noGrp="1"/>
          </p:cNvSpPr>
          <p:nvPr>
            <p:ph type="ftr" sz="quarter" idx="11"/>
          </p:nvPr>
        </p:nvSpPr>
        <p:spPr/>
        <p:txBody>
          <a:bodyPr/>
          <a:lstStyle/>
          <a:p>
            <a:pPr>
              <a:defRPr/>
            </a:pPr>
            <a:r>
              <a:rPr lang="en-GB" dirty="0" smtClean="0"/>
              <a:t>Clinical Leadership to Improve Health</a:t>
            </a:r>
            <a:endParaRPr lang="en-GB" dirty="0"/>
          </a:p>
        </p:txBody>
      </p:sp>
      <p:sp>
        <p:nvSpPr>
          <p:cNvPr id="9" name="Slide Number Placeholder 8"/>
          <p:cNvSpPr>
            <a:spLocks noGrp="1"/>
          </p:cNvSpPr>
          <p:nvPr>
            <p:ph type="sldNum" sz="quarter" idx="12"/>
          </p:nvPr>
        </p:nvSpPr>
        <p:spPr/>
        <p:txBody>
          <a:bodyPr/>
          <a:lstStyle/>
          <a:p>
            <a:pPr>
              <a:defRPr/>
            </a:pPr>
            <a:fld id="{6396F081-AE11-49AB-A500-C9E767B0E92E}" type="slidenum">
              <a:rPr lang="en-GB" smtClean="0"/>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666180" y="1278607"/>
            <a:ext cx="9433048" cy="5616575"/>
          </a:xfrm>
        </p:spPr>
        <p:txBody>
          <a:bodyPr/>
          <a:lstStyle>
            <a:lvl1pPr>
              <a:defRPr sz="2400" b="0">
                <a:latin typeface="Arial" pitchFamily="34" charset="0"/>
                <a:cs typeface="Arial" pitchFamily="34" charset="0"/>
              </a:defRPr>
            </a:lvl1pPr>
            <a:lvl2pPr marL="892175" indent="-369888">
              <a:buFont typeface="Symbol" pitchFamily="18" charset="2"/>
              <a:buChar char=""/>
              <a:defRPr sz="2400" b="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3" name="Date Placeholder 3"/>
          <p:cNvSpPr>
            <a:spLocks noGrp="1"/>
          </p:cNvSpPr>
          <p:nvPr>
            <p:ph type="dt" sz="half" idx="14"/>
          </p:nvPr>
        </p:nvSpPr>
        <p:spPr/>
        <p:txBody>
          <a:bodyPr/>
          <a:lstStyle>
            <a:lvl1pPr>
              <a:defRPr/>
            </a:lvl1pPr>
          </a:lstStyle>
          <a:p>
            <a:pPr>
              <a:defRPr/>
            </a:pPr>
            <a:endParaRPr lang="en-GB" dirty="0"/>
          </a:p>
        </p:txBody>
      </p:sp>
      <p:sp>
        <p:nvSpPr>
          <p:cNvPr id="4" name="Footer Placeholder 4"/>
          <p:cNvSpPr>
            <a:spLocks noGrp="1"/>
          </p:cNvSpPr>
          <p:nvPr>
            <p:ph type="ftr" sz="quarter" idx="15"/>
          </p:nvPr>
        </p:nvSpPr>
        <p:spPr/>
        <p:txBody>
          <a:bodyPr/>
          <a:lstStyle>
            <a:lvl1pPr>
              <a:defRPr/>
            </a:lvl1pPr>
          </a:lstStyle>
          <a:p>
            <a:pPr>
              <a:defRPr/>
            </a:pPr>
            <a:r>
              <a:rPr lang="en-GB" dirty="0" smtClean="0"/>
              <a:t>Clinical Leadership to Improve Health</a:t>
            </a:r>
          </a:p>
          <a:p>
            <a:pPr>
              <a:defRPr/>
            </a:pPr>
            <a:endParaRPr lang="en-GB" dirty="0"/>
          </a:p>
        </p:txBody>
      </p:sp>
      <p:sp>
        <p:nvSpPr>
          <p:cNvPr id="5" name="Slide Number Placeholder 5"/>
          <p:cNvSpPr>
            <a:spLocks noGrp="1"/>
          </p:cNvSpPr>
          <p:nvPr>
            <p:ph type="sldNum" sz="quarter" idx="16"/>
          </p:nvPr>
        </p:nvSpPr>
        <p:spPr/>
        <p:txBody>
          <a:bodyPr/>
          <a:lstStyle>
            <a:lvl1pPr>
              <a:defRPr/>
            </a:lvl1pPr>
          </a:lstStyle>
          <a:p>
            <a:pPr>
              <a:defRPr/>
            </a:pPr>
            <a:fld id="{588AF20F-662B-40E9-9CCD-39089D37DD87}"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endParaRPr lang="en-GB" dirty="0"/>
          </a:p>
        </p:txBody>
      </p:sp>
      <p:sp>
        <p:nvSpPr>
          <p:cNvPr id="4" name="Footer Placeholder 3"/>
          <p:cNvSpPr>
            <a:spLocks noGrp="1"/>
          </p:cNvSpPr>
          <p:nvPr>
            <p:ph type="ftr" sz="quarter" idx="11"/>
          </p:nvPr>
        </p:nvSpPr>
        <p:spPr/>
        <p:txBody>
          <a:bodyPr/>
          <a:lstStyle/>
          <a:p>
            <a:pPr>
              <a:defRPr/>
            </a:pPr>
            <a:r>
              <a:rPr lang="en-GB" dirty="0" smtClean="0"/>
              <a:t>Clinical Leadership to Improve Health</a:t>
            </a:r>
            <a:endParaRPr lang="en-GB" dirty="0"/>
          </a:p>
        </p:txBody>
      </p:sp>
      <p:sp>
        <p:nvSpPr>
          <p:cNvPr id="5" name="Slide Number Placeholder 4"/>
          <p:cNvSpPr>
            <a:spLocks noGrp="1"/>
          </p:cNvSpPr>
          <p:nvPr>
            <p:ph type="sldNum" sz="quarter" idx="12"/>
          </p:nvPr>
        </p:nvSpPr>
        <p:spPr/>
        <p:txBody>
          <a:bodyPr/>
          <a:lstStyle/>
          <a:p>
            <a:pPr>
              <a:defRPr/>
            </a:pPr>
            <a:fld id="{6396F081-AE11-49AB-A500-C9E767B0E92E}" type="slidenum">
              <a:rPr lang="en-GB" smtClean="0"/>
              <a:pPr>
                <a:defRPr/>
              </a:pPr>
              <a:t>‹#›</a:t>
            </a:fld>
            <a:endParaRPr lang="en-GB" dirty="0"/>
          </a:p>
        </p:txBody>
      </p:sp>
    </p:spTree>
    <p:extLst>
      <p:ext uri="{BB962C8B-B14F-4D97-AF65-F5344CB8AC3E}">
        <p14:creationId xmlns:p14="http://schemas.microsoft.com/office/powerpoint/2010/main" val="285983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03263" y="323850"/>
            <a:ext cx="9623425" cy="1265238"/>
          </a:xfrm>
          <a:prstGeom prst="rect">
            <a:avLst/>
          </a:prstGeom>
          <a:noFill/>
          <a:ln w="9525">
            <a:noFill/>
            <a:miter lim="800000"/>
            <a:headEnd/>
            <a:tailEnd/>
          </a:ln>
        </p:spPr>
        <p:txBody>
          <a:bodyPr vert="horz" wrap="square" lIns="104506" tIns="52252" rIns="104506" bIns="52252"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708025" y="1782763"/>
            <a:ext cx="9623425" cy="5013325"/>
          </a:xfrm>
          <a:prstGeom prst="rect">
            <a:avLst/>
          </a:prstGeom>
          <a:noFill/>
          <a:ln w="9525">
            <a:noFill/>
            <a:miter lim="800000"/>
            <a:headEnd/>
            <a:tailEnd/>
          </a:ln>
        </p:spPr>
        <p:txBody>
          <a:bodyPr vert="horz" wrap="square" lIns="104506" tIns="52252" rIns="104506" bIns="5225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534988" y="7042150"/>
            <a:ext cx="2495550" cy="404813"/>
          </a:xfrm>
          <a:prstGeom prst="rect">
            <a:avLst/>
          </a:prstGeom>
        </p:spPr>
        <p:txBody>
          <a:bodyPr vert="horz" lIns="104506" tIns="52252" rIns="104506" bIns="52252" rtlCol="0" anchor="ctr"/>
          <a:lstStyle>
            <a:lvl1pPr algn="l">
              <a:defRPr sz="1400">
                <a:solidFill>
                  <a:schemeClr val="tx1">
                    <a:tint val="75000"/>
                  </a:schemeClr>
                </a:solidFill>
              </a:defRPr>
            </a:lvl1pPr>
          </a:lstStyle>
          <a:p>
            <a:pPr>
              <a:defRPr/>
            </a:pPr>
            <a:endParaRPr lang="en-GB" dirty="0"/>
          </a:p>
        </p:txBody>
      </p:sp>
      <p:sp>
        <p:nvSpPr>
          <p:cNvPr id="5" name="Footer Placeholder 4"/>
          <p:cNvSpPr>
            <a:spLocks noGrp="1"/>
          </p:cNvSpPr>
          <p:nvPr>
            <p:ph type="ftr" sz="quarter" idx="3"/>
          </p:nvPr>
        </p:nvSpPr>
        <p:spPr>
          <a:xfrm>
            <a:off x="3652838" y="7042150"/>
            <a:ext cx="3387725" cy="404813"/>
          </a:xfrm>
          <a:prstGeom prst="rect">
            <a:avLst/>
          </a:prstGeom>
        </p:spPr>
        <p:txBody>
          <a:bodyPr vert="horz" lIns="104506" tIns="52252" rIns="104506" bIns="52252" rtlCol="0" anchor="ctr"/>
          <a:lstStyle>
            <a:lvl1pPr algn="ctr">
              <a:defRPr sz="1200" i="1">
                <a:solidFill>
                  <a:srgbClr val="0072C6"/>
                </a:solidFill>
              </a:defRPr>
            </a:lvl1pPr>
          </a:lstStyle>
          <a:p>
            <a:pPr>
              <a:defRPr/>
            </a:pPr>
            <a:r>
              <a:rPr lang="en-GB" dirty="0" smtClean="0"/>
              <a:t>Clinical Leadership to Improve Health</a:t>
            </a:r>
            <a:endParaRPr lang="en-GB" dirty="0"/>
          </a:p>
        </p:txBody>
      </p:sp>
      <p:sp>
        <p:nvSpPr>
          <p:cNvPr id="6" name="Slide Number Placeholder 5"/>
          <p:cNvSpPr>
            <a:spLocks noGrp="1"/>
          </p:cNvSpPr>
          <p:nvPr>
            <p:ph type="sldNum" sz="quarter" idx="4"/>
          </p:nvPr>
        </p:nvSpPr>
        <p:spPr>
          <a:xfrm>
            <a:off x="7662863" y="7042150"/>
            <a:ext cx="2495550" cy="404813"/>
          </a:xfrm>
          <a:prstGeom prst="rect">
            <a:avLst/>
          </a:prstGeom>
        </p:spPr>
        <p:txBody>
          <a:bodyPr vert="horz" lIns="104506" tIns="52252" rIns="104506" bIns="52252" rtlCol="0" anchor="ctr"/>
          <a:lstStyle>
            <a:lvl1pPr algn="r">
              <a:defRPr sz="1400">
                <a:solidFill>
                  <a:schemeClr val="tx1">
                    <a:tint val="75000"/>
                  </a:schemeClr>
                </a:solidFill>
              </a:defRPr>
            </a:lvl1pPr>
          </a:lstStyle>
          <a:p>
            <a:pPr>
              <a:defRPr/>
            </a:pPr>
            <a:fld id="{6396F081-AE11-49AB-A500-C9E767B0E92E}" type="slidenum">
              <a:rPr lang="en-GB"/>
              <a:pPr>
                <a:defRPr/>
              </a:pPr>
              <a:t>‹#›</a:t>
            </a:fld>
            <a:endParaRPr lang="en-GB" dirty="0"/>
          </a:p>
        </p:txBody>
      </p:sp>
      <p:pic>
        <p:nvPicPr>
          <p:cNvPr id="1031" name="Picture 8" descr="Somerset CCG col"/>
          <p:cNvPicPr>
            <a:picLocks noChangeAspect="1" noChangeArrowheads="1"/>
          </p:cNvPicPr>
          <p:nvPr/>
        </p:nvPicPr>
        <p:blipFill>
          <a:blip r:embed="rId5" cstate="print"/>
          <a:srcRect/>
          <a:stretch>
            <a:fillRect/>
          </a:stretch>
        </p:blipFill>
        <p:spPr bwMode="auto">
          <a:xfrm>
            <a:off x="6931025" y="485775"/>
            <a:ext cx="3343275" cy="866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Lst>
  <p:hf hdr="0" ftr="0" dt="0"/>
  <p:txStyles>
    <p:titleStyle>
      <a:lvl1pPr algn="ctr" rtl="0" eaLnBrk="1" fontAlgn="base" hangingPunct="1">
        <a:spcBef>
          <a:spcPct val="0"/>
        </a:spcBef>
        <a:spcAft>
          <a:spcPct val="0"/>
        </a:spcAft>
        <a:defRPr sz="5000" kern="1200">
          <a:solidFill>
            <a:schemeClr val="tx1"/>
          </a:solidFill>
          <a:latin typeface="+mj-lt"/>
          <a:ea typeface="+mj-ea"/>
          <a:cs typeface="+mj-cs"/>
        </a:defRPr>
      </a:lvl1pPr>
      <a:lvl2pPr algn="ctr" rtl="0" eaLnBrk="1" fontAlgn="base" hangingPunct="1">
        <a:spcBef>
          <a:spcPct val="0"/>
        </a:spcBef>
        <a:spcAft>
          <a:spcPct val="0"/>
        </a:spcAft>
        <a:defRPr sz="5000">
          <a:solidFill>
            <a:schemeClr val="tx1"/>
          </a:solidFill>
          <a:latin typeface="Calibri" pitchFamily="34" charset="0"/>
        </a:defRPr>
      </a:lvl2pPr>
      <a:lvl3pPr algn="ctr" rtl="0" eaLnBrk="1" fontAlgn="base" hangingPunct="1">
        <a:spcBef>
          <a:spcPct val="0"/>
        </a:spcBef>
        <a:spcAft>
          <a:spcPct val="0"/>
        </a:spcAft>
        <a:defRPr sz="5000">
          <a:solidFill>
            <a:schemeClr val="tx1"/>
          </a:solidFill>
          <a:latin typeface="Calibri" pitchFamily="34" charset="0"/>
        </a:defRPr>
      </a:lvl3pPr>
      <a:lvl4pPr algn="ctr" rtl="0" eaLnBrk="1" fontAlgn="base" hangingPunct="1">
        <a:spcBef>
          <a:spcPct val="0"/>
        </a:spcBef>
        <a:spcAft>
          <a:spcPct val="0"/>
        </a:spcAft>
        <a:defRPr sz="5000">
          <a:solidFill>
            <a:schemeClr val="tx1"/>
          </a:solidFill>
          <a:latin typeface="Calibri" pitchFamily="34" charset="0"/>
        </a:defRPr>
      </a:lvl4pPr>
      <a:lvl5pPr algn="ctr" rtl="0" eaLnBrk="1" fontAlgn="base" hangingPunct="1">
        <a:spcBef>
          <a:spcPct val="0"/>
        </a:spcBef>
        <a:spcAft>
          <a:spcPct val="0"/>
        </a:spcAft>
        <a:defRPr sz="5000">
          <a:solidFill>
            <a:schemeClr val="tx1"/>
          </a:solidFill>
          <a:latin typeface="Calibri" pitchFamily="34" charset="0"/>
        </a:defRPr>
      </a:lvl5pPr>
      <a:lvl6pPr marL="522526" algn="ctr" rtl="0" eaLnBrk="1" fontAlgn="base" hangingPunct="1">
        <a:spcBef>
          <a:spcPct val="0"/>
        </a:spcBef>
        <a:spcAft>
          <a:spcPct val="0"/>
        </a:spcAft>
        <a:defRPr sz="5000">
          <a:solidFill>
            <a:schemeClr val="tx1"/>
          </a:solidFill>
          <a:latin typeface="Calibri" pitchFamily="34" charset="0"/>
        </a:defRPr>
      </a:lvl6pPr>
      <a:lvl7pPr marL="1045051" algn="ctr" rtl="0" eaLnBrk="1" fontAlgn="base" hangingPunct="1">
        <a:spcBef>
          <a:spcPct val="0"/>
        </a:spcBef>
        <a:spcAft>
          <a:spcPct val="0"/>
        </a:spcAft>
        <a:defRPr sz="5000">
          <a:solidFill>
            <a:schemeClr val="tx1"/>
          </a:solidFill>
          <a:latin typeface="Calibri" pitchFamily="34" charset="0"/>
        </a:defRPr>
      </a:lvl7pPr>
      <a:lvl8pPr marL="1567576" algn="ctr" rtl="0" eaLnBrk="1" fontAlgn="base" hangingPunct="1">
        <a:spcBef>
          <a:spcPct val="0"/>
        </a:spcBef>
        <a:spcAft>
          <a:spcPct val="0"/>
        </a:spcAft>
        <a:defRPr sz="5000">
          <a:solidFill>
            <a:schemeClr val="tx1"/>
          </a:solidFill>
          <a:latin typeface="Calibri" pitchFamily="34" charset="0"/>
        </a:defRPr>
      </a:lvl8pPr>
      <a:lvl9pPr marL="2090101" algn="ctr" rtl="0" eaLnBrk="1" fontAlgn="base" hangingPunct="1">
        <a:spcBef>
          <a:spcPct val="0"/>
        </a:spcBef>
        <a:spcAft>
          <a:spcPct val="0"/>
        </a:spcAft>
        <a:defRPr sz="5000">
          <a:solidFill>
            <a:schemeClr val="tx1"/>
          </a:solidFill>
          <a:latin typeface="Calibri" pitchFamily="34" charset="0"/>
        </a:defRPr>
      </a:lvl9pPr>
    </p:titleStyle>
    <p:bodyStyle>
      <a:lvl1pPr marL="390525" indent="-390525" algn="l" rtl="0" eaLnBrk="1" fontAlgn="base" hangingPunct="1">
        <a:spcBef>
          <a:spcPct val="20000"/>
        </a:spcBef>
        <a:spcAft>
          <a:spcPct val="0"/>
        </a:spcAft>
        <a:buFont typeface="Arial" pitchFamily="34" charset="0"/>
        <a:buChar char="•"/>
        <a:defRPr sz="3700" kern="1200">
          <a:solidFill>
            <a:schemeClr val="tx1"/>
          </a:solidFill>
          <a:latin typeface="+mn-lt"/>
          <a:ea typeface="+mn-ea"/>
          <a:cs typeface="+mn-cs"/>
        </a:defRPr>
      </a:lvl1pPr>
      <a:lvl2pPr marL="847725" indent="-325438"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2pPr>
      <a:lvl3pPr marL="1304925" indent="-260350" algn="l" rtl="0" eaLnBrk="1" fontAlgn="base" hangingPunct="1">
        <a:spcBef>
          <a:spcPct val="20000"/>
        </a:spcBef>
        <a:spcAft>
          <a:spcPct val="0"/>
        </a:spcAft>
        <a:buFont typeface="Arial" pitchFamily="34" charset="0"/>
        <a:buChar char="•"/>
        <a:defRPr sz="2700" kern="1200">
          <a:solidFill>
            <a:schemeClr val="tx1"/>
          </a:solidFill>
          <a:latin typeface="+mn-lt"/>
          <a:ea typeface="+mn-ea"/>
          <a:cs typeface="+mn-cs"/>
        </a:defRPr>
      </a:lvl3pPr>
      <a:lvl4pPr marL="1828800" indent="-260350" algn="l" rtl="0" eaLnBrk="1" fontAlgn="base" hangingPunct="1">
        <a:spcBef>
          <a:spcPct val="20000"/>
        </a:spcBef>
        <a:spcAft>
          <a:spcPct val="0"/>
        </a:spcAft>
        <a:buFont typeface="Arial" pitchFamily="34" charset="0"/>
        <a:buChar char="–"/>
        <a:defRPr sz="2300" kern="1200">
          <a:solidFill>
            <a:schemeClr val="tx1"/>
          </a:solidFill>
          <a:latin typeface="+mn-lt"/>
          <a:ea typeface="+mn-ea"/>
          <a:cs typeface="+mn-cs"/>
        </a:defRPr>
      </a:lvl4pPr>
      <a:lvl5pPr marL="2351088" indent="-260350" algn="l" rtl="0" eaLnBrk="1" fontAlgn="base" hangingPunct="1">
        <a:spcBef>
          <a:spcPct val="20000"/>
        </a:spcBef>
        <a:spcAft>
          <a:spcPct val="0"/>
        </a:spcAft>
        <a:buFont typeface="Arial" pitchFamily="34" charset="0"/>
        <a:buChar char="»"/>
        <a:defRPr sz="2300" kern="1200">
          <a:solidFill>
            <a:schemeClr val="tx1"/>
          </a:solidFill>
          <a:latin typeface="+mn-lt"/>
          <a:ea typeface="+mn-ea"/>
          <a:cs typeface="+mn-cs"/>
        </a:defRPr>
      </a:lvl5pPr>
      <a:lvl6pPr marL="2873891" indent="-261262" algn="l" defTabSz="1045051"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96415" indent="-261262" algn="l" defTabSz="1045051"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8941" indent="-261262" algn="l" defTabSz="1045051"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41467" indent="-261262" algn="l" defTabSz="1045051"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5051" rtl="0" eaLnBrk="1" latinLnBrk="0" hangingPunct="1">
        <a:defRPr sz="2100" kern="1200">
          <a:solidFill>
            <a:schemeClr val="tx1"/>
          </a:solidFill>
          <a:latin typeface="+mn-lt"/>
          <a:ea typeface="+mn-ea"/>
          <a:cs typeface="+mn-cs"/>
        </a:defRPr>
      </a:lvl1pPr>
      <a:lvl2pPr marL="522526" algn="l" defTabSz="1045051" rtl="0" eaLnBrk="1" latinLnBrk="0" hangingPunct="1">
        <a:defRPr sz="2100" kern="1200">
          <a:solidFill>
            <a:schemeClr val="tx1"/>
          </a:solidFill>
          <a:latin typeface="+mn-lt"/>
          <a:ea typeface="+mn-ea"/>
          <a:cs typeface="+mn-cs"/>
        </a:defRPr>
      </a:lvl2pPr>
      <a:lvl3pPr marL="1045051" algn="l" defTabSz="1045051" rtl="0" eaLnBrk="1" latinLnBrk="0" hangingPunct="1">
        <a:defRPr sz="2100" kern="1200">
          <a:solidFill>
            <a:schemeClr val="tx1"/>
          </a:solidFill>
          <a:latin typeface="+mn-lt"/>
          <a:ea typeface="+mn-ea"/>
          <a:cs typeface="+mn-cs"/>
        </a:defRPr>
      </a:lvl3pPr>
      <a:lvl4pPr marL="1567576" algn="l" defTabSz="1045051" rtl="0" eaLnBrk="1" latinLnBrk="0" hangingPunct="1">
        <a:defRPr sz="2100" kern="1200">
          <a:solidFill>
            <a:schemeClr val="tx1"/>
          </a:solidFill>
          <a:latin typeface="+mn-lt"/>
          <a:ea typeface="+mn-ea"/>
          <a:cs typeface="+mn-cs"/>
        </a:defRPr>
      </a:lvl4pPr>
      <a:lvl5pPr marL="2090101" algn="l" defTabSz="1045051" rtl="0" eaLnBrk="1" latinLnBrk="0" hangingPunct="1">
        <a:defRPr sz="2100" kern="1200">
          <a:solidFill>
            <a:schemeClr val="tx1"/>
          </a:solidFill>
          <a:latin typeface="+mn-lt"/>
          <a:ea typeface="+mn-ea"/>
          <a:cs typeface="+mn-cs"/>
        </a:defRPr>
      </a:lvl5pPr>
      <a:lvl6pPr marL="2612627" algn="l" defTabSz="1045051" rtl="0" eaLnBrk="1" latinLnBrk="0" hangingPunct="1">
        <a:defRPr sz="2100" kern="1200">
          <a:solidFill>
            <a:schemeClr val="tx1"/>
          </a:solidFill>
          <a:latin typeface="+mn-lt"/>
          <a:ea typeface="+mn-ea"/>
          <a:cs typeface="+mn-cs"/>
        </a:defRPr>
      </a:lvl6pPr>
      <a:lvl7pPr marL="3135153" algn="l" defTabSz="1045051" rtl="0" eaLnBrk="1" latinLnBrk="0" hangingPunct="1">
        <a:defRPr sz="2100" kern="1200">
          <a:solidFill>
            <a:schemeClr val="tx1"/>
          </a:solidFill>
          <a:latin typeface="+mn-lt"/>
          <a:ea typeface="+mn-ea"/>
          <a:cs typeface="+mn-cs"/>
        </a:defRPr>
      </a:lvl7pPr>
      <a:lvl8pPr marL="3657678" algn="l" defTabSz="1045051" rtl="0" eaLnBrk="1" latinLnBrk="0" hangingPunct="1">
        <a:defRPr sz="2100" kern="1200">
          <a:solidFill>
            <a:schemeClr val="tx1"/>
          </a:solidFill>
          <a:latin typeface="+mn-lt"/>
          <a:ea typeface="+mn-ea"/>
          <a:cs typeface="+mn-cs"/>
        </a:defRPr>
      </a:lvl8pPr>
      <a:lvl9pPr marL="4180204" algn="l" defTabSz="1045051"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ctrTitle"/>
          </p:nvPr>
        </p:nvSpPr>
        <p:spPr>
          <a:xfrm>
            <a:off x="738188" y="1998687"/>
            <a:ext cx="9001000" cy="2088232"/>
          </a:xfrm>
        </p:spPr>
        <p:txBody>
          <a:bodyPr/>
          <a:lstStyle/>
          <a:p>
            <a:r>
              <a:rPr lang="en-GB" sz="3200" b="1" dirty="0" smtClean="0">
                <a:solidFill>
                  <a:srgbClr val="0066CC"/>
                </a:solidFill>
                <a:latin typeface="Arial" panose="020B0604020202020204" pitchFamily="34" charset="0"/>
                <a:cs typeface="Arial" panose="020B0604020202020204" pitchFamily="34" charset="0"/>
              </a:rPr>
              <a:t/>
            </a:r>
            <a:br>
              <a:rPr lang="en-GB" sz="3200" b="1" dirty="0" smtClean="0">
                <a:solidFill>
                  <a:srgbClr val="0066CC"/>
                </a:solidFill>
                <a:latin typeface="Arial" panose="020B0604020202020204" pitchFamily="34" charset="0"/>
                <a:cs typeface="Arial" panose="020B0604020202020204" pitchFamily="34" charset="0"/>
              </a:rPr>
            </a:br>
            <a:r>
              <a:rPr lang="en-GB" sz="3200" b="1" dirty="0" smtClean="0">
                <a:solidFill>
                  <a:srgbClr val="0066CC"/>
                </a:solidFill>
                <a:latin typeface="Arial" panose="020B0604020202020204" pitchFamily="34" charset="0"/>
                <a:cs typeface="Arial" panose="020B0604020202020204" pitchFamily="34" charset="0"/>
              </a:rPr>
              <a:t>Somerset’s Crisis Care Concordat </a:t>
            </a:r>
            <a:br>
              <a:rPr lang="en-GB" sz="3200" b="1" dirty="0" smtClean="0">
                <a:solidFill>
                  <a:srgbClr val="0066CC"/>
                </a:solidFill>
                <a:latin typeface="Arial" panose="020B0604020202020204" pitchFamily="34" charset="0"/>
                <a:cs typeface="Arial" panose="020B0604020202020204" pitchFamily="34" charset="0"/>
              </a:rPr>
            </a:br>
            <a:r>
              <a:rPr lang="en-GB" sz="3200" b="1" dirty="0" smtClean="0">
                <a:solidFill>
                  <a:srgbClr val="0066CC"/>
                </a:solidFill>
                <a:latin typeface="Arial" panose="020B0604020202020204" pitchFamily="34" charset="0"/>
                <a:cs typeface="Arial" panose="020B0604020202020204" pitchFamily="34" charset="0"/>
              </a:rPr>
              <a:t>Update</a:t>
            </a:r>
            <a:r>
              <a:rPr lang="en-GB" sz="3200" dirty="0"/>
              <a:t/>
            </a:r>
            <a:br>
              <a:rPr lang="en-GB" sz="3200" dirty="0"/>
            </a:br>
            <a:endParaRPr lang="en-US" sz="3200" b="1" dirty="0" smtClean="0">
              <a:solidFill>
                <a:srgbClr val="0072C6"/>
              </a:solidFill>
              <a:latin typeface="Arial" panose="020B0604020202020204" pitchFamily="34" charset="0"/>
              <a:cs typeface="Arial" panose="020B0604020202020204" pitchFamily="34" charset="0"/>
            </a:endParaRPr>
          </a:p>
        </p:txBody>
      </p:sp>
      <p:sp>
        <p:nvSpPr>
          <p:cNvPr id="2051" name="Subtitle 5"/>
          <p:cNvSpPr>
            <a:spLocks noGrp="1"/>
          </p:cNvSpPr>
          <p:nvPr>
            <p:ph type="subTitle" idx="1"/>
          </p:nvPr>
        </p:nvSpPr>
        <p:spPr>
          <a:xfrm>
            <a:off x="1587500" y="4302943"/>
            <a:ext cx="7431608" cy="1237432"/>
          </a:xfrm>
        </p:spPr>
        <p:txBody>
          <a:bodyPr/>
          <a:lstStyle/>
          <a:p>
            <a:pPr eaLnBrk="1" hangingPunct="1">
              <a:spcBef>
                <a:spcPct val="0"/>
              </a:spcBef>
            </a:pPr>
            <a:r>
              <a:rPr lang="en-US" sz="2400" b="1" dirty="0" smtClean="0">
                <a:solidFill>
                  <a:schemeClr val="tx1"/>
                </a:solidFill>
                <a:latin typeface="Arial" panose="020B0604020202020204" pitchFamily="34" charset="0"/>
                <a:cs typeface="Arial" panose="020B0604020202020204" pitchFamily="34" charset="0"/>
              </a:rPr>
              <a:t>Deborah Howard - Head of Mental Health Services, Somerset CCG &amp; Somerset CC</a:t>
            </a:r>
          </a:p>
        </p:txBody>
      </p:sp>
      <p:sp>
        <p:nvSpPr>
          <p:cNvPr id="2052" name="TextBox 7"/>
          <p:cNvSpPr txBox="1">
            <a:spLocks noChangeArrowheads="1"/>
          </p:cNvSpPr>
          <p:nvPr/>
        </p:nvSpPr>
        <p:spPr bwMode="auto">
          <a:xfrm>
            <a:off x="2898428" y="5540375"/>
            <a:ext cx="4619972" cy="521023"/>
          </a:xfrm>
          <a:prstGeom prst="rect">
            <a:avLst/>
          </a:prstGeom>
          <a:noFill/>
          <a:ln w="9525">
            <a:noFill/>
            <a:miter lim="800000"/>
            <a:headEnd/>
            <a:tailEnd/>
          </a:ln>
        </p:spPr>
        <p:txBody>
          <a:bodyPr wrap="square" lIns="104506" tIns="52252" rIns="104506" bIns="52252">
            <a:spAutoFit/>
          </a:bodyPr>
          <a:lstStyle/>
          <a:p>
            <a:pPr algn="ctr"/>
            <a:r>
              <a:rPr lang="en-GB" sz="2700" dirty="0" smtClean="0">
                <a:solidFill>
                  <a:srgbClr val="0072C6"/>
                </a:solidFill>
                <a:cs typeface="Arial" pitchFamily="34" charset="0"/>
              </a:rPr>
              <a:t>12 November 2015</a:t>
            </a:r>
            <a:endParaRPr lang="en-GB" sz="2700" dirty="0">
              <a:solidFill>
                <a:srgbClr val="0072C6"/>
              </a:solidFill>
              <a:cs typeface="Arial" pitchFamily="34" charset="0"/>
            </a:endParaRPr>
          </a:p>
        </p:txBody>
      </p:sp>
      <p:pic>
        <p:nvPicPr>
          <p:cNvPr id="1026" name="Picture 2" descr="SCC_Logo_Strapless_Medi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049" y="342503"/>
            <a:ext cx="5619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indent="0">
              <a:buNone/>
            </a:pPr>
            <a:r>
              <a:rPr lang="en-GB" dirty="0" smtClean="0"/>
              <a:t>			</a:t>
            </a:r>
            <a:r>
              <a:rPr lang="en-GB" sz="3600" dirty="0" smtClean="0"/>
              <a:t>	</a:t>
            </a:r>
            <a:r>
              <a:rPr lang="en-GB" sz="3600" b="1" dirty="0" smtClean="0">
                <a:solidFill>
                  <a:schemeClr val="accent1">
                    <a:lumMod val="50000"/>
                  </a:schemeClr>
                </a:solidFill>
              </a:rPr>
              <a:t>Summary</a:t>
            </a:r>
            <a:endParaRPr lang="en-GB" b="1" dirty="0" smtClean="0">
              <a:solidFill>
                <a:schemeClr val="accent1">
                  <a:lumMod val="50000"/>
                </a:schemeClr>
              </a:solidFill>
            </a:endParaRPr>
          </a:p>
          <a:p>
            <a:r>
              <a:rPr lang="en-GB" sz="2800" dirty="0" smtClean="0">
                <a:solidFill>
                  <a:schemeClr val="accent1">
                    <a:lumMod val="50000"/>
                  </a:schemeClr>
                </a:solidFill>
              </a:rPr>
              <a:t>Background</a:t>
            </a:r>
          </a:p>
          <a:p>
            <a:pPr marL="0" indent="0">
              <a:buNone/>
            </a:pPr>
            <a:endParaRPr lang="en-GB" sz="2800" dirty="0">
              <a:solidFill>
                <a:schemeClr val="accent1">
                  <a:lumMod val="50000"/>
                </a:schemeClr>
              </a:solidFill>
            </a:endParaRPr>
          </a:p>
          <a:p>
            <a:r>
              <a:rPr lang="en-GB" sz="2800" dirty="0">
                <a:solidFill>
                  <a:schemeClr val="accent1">
                    <a:lumMod val="50000"/>
                  </a:schemeClr>
                </a:solidFill>
              </a:rPr>
              <a:t>Where we have got </a:t>
            </a:r>
            <a:r>
              <a:rPr lang="en-GB" sz="2800" dirty="0" smtClean="0">
                <a:solidFill>
                  <a:schemeClr val="accent1">
                    <a:lumMod val="50000"/>
                  </a:schemeClr>
                </a:solidFill>
              </a:rPr>
              <a:t>to</a:t>
            </a:r>
          </a:p>
          <a:p>
            <a:pPr marL="0" indent="0">
              <a:buNone/>
            </a:pPr>
            <a:endParaRPr lang="en-GB" sz="2800" dirty="0">
              <a:solidFill>
                <a:schemeClr val="accent1">
                  <a:lumMod val="50000"/>
                </a:schemeClr>
              </a:solidFill>
            </a:endParaRPr>
          </a:p>
          <a:p>
            <a:r>
              <a:rPr lang="en-GB" sz="2800" dirty="0" smtClean="0">
                <a:solidFill>
                  <a:schemeClr val="accent1">
                    <a:lumMod val="50000"/>
                  </a:schemeClr>
                </a:solidFill>
              </a:rPr>
              <a:t>What’s going well</a:t>
            </a:r>
          </a:p>
          <a:p>
            <a:endParaRPr lang="en-GB" sz="2800" dirty="0">
              <a:solidFill>
                <a:schemeClr val="accent1">
                  <a:lumMod val="50000"/>
                </a:schemeClr>
              </a:solidFill>
            </a:endParaRPr>
          </a:p>
          <a:p>
            <a:r>
              <a:rPr lang="en-GB" sz="2800" dirty="0" smtClean="0">
                <a:solidFill>
                  <a:schemeClr val="accent1">
                    <a:lumMod val="50000"/>
                  </a:schemeClr>
                </a:solidFill>
              </a:rPr>
              <a:t>Not so well</a:t>
            </a:r>
          </a:p>
          <a:p>
            <a:endParaRPr lang="en-GB" sz="2800" dirty="0">
              <a:solidFill>
                <a:schemeClr val="accent1">
                  <a:lumMod val="50000"/>
                </a:schemeClr>
              </a:solidFill>
            </a:endParaRPr>
          </a:p>
          <a:p>
            <a:r>
              <a:rPr lang="en-GB" sz="2800" dirty="0" smtClean="0">
                <a:solidFill>
                  <a:schemeClr val="accent1">
                    <a:lumMod val="50000"/>
                  </a:schemeClr>
                </a:solidFill>
              </a:rPr>
              <a:t>Next steps</a:t>
            </a:r>
          </a:p>
          <a:p>
            <a:endParaRPr lang="en-GB" sz="2800" dirty="0">
              <a:solidFill>
                <a:schemeClr val="accent1">
                  <a:lumMod val="50000"/>
                </a:schemeClr>
              </a:solidFill>
            </a:endParaRPr>
          </a:p>
        </p:txBody>
      </p:sp>
      <p:sp>
        <p:nvSpPr>
          <p:cNvPr id="3" name="Slide Number Placeholder 2"/>
          <p:cNvSpPr>
            <a:spLocks noGrp="1"/>
          </p:cNvSpPr>
          <p:nvPr>
            <p:ph type="sldNum" sz="quarter" idx="16"/>
          </p:nvPr>
        </p:nvSpPr>
        <p:spPr/>
        <p:txBody>
          <a:bodyPr/>
          <a:lstStyle/>
          <a:p>
            <a:pPr>
              <a:defRPr/>
            </a:pPr>
            <a:fld id="{588AF20F-662B-40E9-9CCD-39089D37DD87}" type="slidenum">
              <a:rPr lang="en-GB" smtClean="0"/>
              <a:pPr>
                <a:defRPr/>
              </a:pPr>
              <a:t>1</a:t>
            </a:fld>
            <a:endParaRPr lang="en-GB" dirty="0"/>
          </a:p>
        </p:txBody>
      </p:sp>
      <p:pic>
        <p:nvPicPr>
          <p:cNvPr id="4" name="Picture 2" descr="SCC_Logo_Strapless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049" y="342503"/>
            <a:ext cx="5619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0475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31049" y="1422623"/>
            <a:ext cx="9568179" cy="5688583"/>
          </a:xfrm>
        </p:spPr>
        <p:txBody>
          <a:bodyPr/>
          <a:lstStyle/>
          <a:p>
            <a:pPr marL="0" indent="0">
              <a:buNone/>
            </a:pPr>
            <a:r>
              <a:rPr lang="en-GB" sz="3200" b="1" dirty="0" smtClean="0">
                <a:solidFill>
                  <a:schemeClr val="accent1">
                    <a:lumMod val="50000"/>
                  </a:schemeClr>
                </a:solidFill>
              </a:rPr>
              <a:t>Background</a:t>
            </a:r>
          </a:p>
          <a:p>
            <a:pPr marL="0" indent="0">
              <a:buNone/>
            </a:pPr>
            <a:endParaRPr lang="en-GB" dirty="0" smtClean="0">
              <a:solidFill>
                <a:schemeClr val="accent1">
                  <a:lumMod val="50000"/>
                </a:schemeClr>
              </a:solidFill>
            </a:endParaRPr>
          </a:p>
          <a:p>
            <a:r>
              <a:rPr lang="en-GB" dirty="0" smtClean="0">
                <a:solidFill>
                  <a:schemeClr val="accent1">
                    <a:lumMod val="50000"/>
                  </a:schemeClr>
                </a:solidFill>
              </a:rPr>
              <a:t>Crisis Care Concordat Action Plan developed in February 2015</a:t>
            </a:r>
          </a:p>
          <a:p>
            <a:endParaRPr lang="en-GB" dirty="0" smtClean="0">
              <a:solidFill>
                <a:schemeClr val="accent1">
                  <a:lumMod val="50000"/>
                </a:schemeClr>
              </a:solidFill>
            </a:endParaRPr>
          </a:p>
          <a:p>
            <a:r>
              <a:rPr lang="en-GB" dirty="0" smtClean="0">
                <a:solidFill>
                  <a:schemeClr val="accent1">
                    <a:lumMod val="50000"/>
                  </a:schemeClr>
                </a:solidFill>
              </a:rPr>
              <a:t>Time of staff changes (retirement/recruitment) &amp; absence at CCG</a:t>
            </a:r>
          </a:p>
          <a:p>
            <a:pPr marL="0" indent="0">
              <a:buNone/>
            </a:pPr>
            <a:endParaRPr lang="en-GB" dirty="0">
              <a:solidFill>
                <a:schemeClr val="accent1">
                  <a:lumMod val="50000"/>
                </a:schemeClr>
              </a:solidFill>
            </a:endParaRPr>
          </a:p>
          <a:p>
            <a:r>
              <a:rPr lang="en-GB" dirty="0" smtClean="0">
                <a:solidFill>
                  <a:schemeClr val="accent1">
                    <a:lumMod val="50000"/>
                  </a:schemeClr>
                </a:solidFill>
              </a:rPr>
              <a:t>Pressures/competing demands on all agencies</a:t>
            </a:r>
          </a:p>
          <a:p>
            <a:endParaRPr lang="en-GB" dirty="0">
              <a:solidFill>
                <a:schemeClr val="accent1">
                  <a:lumMod val="50000"/>
                </a:schemeClr>
              </a:solidFill>
            </a:endParaRPr>
          </a:p>
          <a:p>
            <a:r>
              <a:rPr lang="en-GB" dirty="0" smtClean="0">
                <a:solidFill>
                  <a:schemeClr val="accent1">
                    <a:lumMod val="50000"/>
                  </a:schemeClr>
                </a:solidFill>
              </a:rPr>
              <a:t>Timescales within the plan – needed to revisit and re-set. This has been a recent realisation!</a:t>
            </a:r>
          </a:p>
          <a:p>
            <a:pPr marL="0" indent="0">
              <a:buNone/>
            </a:pPr>
            <a:endParaRPr lang="en-GB" dirty="0"/>
          </a:p>
        </p:txBody>
      </p:sp>
      <p:sp>
        <p:nvSpPr>
          <p:cNvPr id="3" name="Slide Number Placeholder 2"/>
          <p:cNvSpPr>
            <a:spLocks noGrp="1"/>
          </p:cNvSpPr>
          <p:nvPr>
            <p:ph type="sldNum" sz="quarter" idx="16"/>
          </p:nvPr>
        </p:nvSpPr>
        <p:spPr/>
        <p:txBody>
          <a:bodyPr/>
          <a:lstStyle/>
          <a:p>
            <a:pPr>
              <a:defRPr/>
            </a:pPr>
            <a:fld id="{588AF20F-662B-40E9-9CCD-39089D37DD87}" type="slidenum">
              <a:rPr lang="en-GB" smtClean="0"/>
              <a:pPr>
                <a:defRPr/>
              </a:pPr>
              <a:t>2</a:t>
            </a:fld>
            <a:endParaRPr lang="en-GB" dirty="0"/>
          </a:p>
        </p:txBody>
      </p:sp>
      <p:pic>
        <p:nvPicPr>
          <p:cNvPr id="4" name="Picture 2" descr="SCC_Logo_Strapless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049" y="342503"/>
            <a:ext cx="5619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4450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66180" y="1278607"/>
            <a:ext cx="9433048" cy="5904656"/>
          </a:xfrm>
        </p:spPr>
        <p:txBody>
          <a:bodyPr/>
          <a:lstStyle/>
          <a:p>
            <a:pPr marL="0" indent="0">
              <a:buNone/>
            </a:pPr>
            <a:r>
              <a:rPr lang="en-GB" sz="3600" b="1" dirty="0">
                <a:solidFill>
                  <a:schemeClr val="accent1">
                    <a:lumMod val="50000"/>
                  </a:schemeClr>
                </a:solidFill>
              </a:rPr>
              <a:t>Where we have got </a:t>
            </a:r>
            <a:r>
              <a:rPr lang="en-GB" sz="3600" b="1" dirty="0" smtClean="0">
                <a:solidFill>
                  <a:schemeClr val="accent1">
                    <a:lumMod val="50000"/>
                  </a:schemeClr>
                </a:solidFill>
              </a:rPr>
              <a:t>to 1/4</a:t>
            </a:r>
          </a:p>
          <a:p>
            <a:pPr marL="0" indent="0">
              <a:buNone/>
            </a:pPr>
            <a:endParaRPr lang="en-GB" dirty="0" smtClean="0"/>
          </a:p>
          <a:p>
            <a:r>
              <a:rPr lang="en-GB" dirty="0">
                <a:solidFill>
                  <a:schemeClr val="accent1">
                    <a:lumMod val="50000"/>
                  </a:schemeClr>
                </a:solidFill>
              </a:rPr>
              <a:t>Declaration now signed by all </a:t>
            </a:r>
            <a:r>
              <a:rPr lang="en-GB" dirty="0" smtClean="0">
                <a:solidFill>
                  <a:schemeClr val="accent1">
                    <a:lumMod val="50000"/>
                  </a:schemeClr>
                </a:solidFill>
              </a:rPr>
              <a:t>partners </a:t>
            </a:r>
            <a:endParaRPr lang="en-GB" dirty="0">
              <a:solidFill>
                <a:schemeClr val="accent1">
                  <a:lumMod val="50000"/>
                </a:schemeClr>
              </a:solidFill>
            </a:endParaRPr>
          </a:p>
          <a:p>
            <a:pPr marL="0" indent="0">
              <a:buNone/>
            </a:pPr>
            <a:endParaRPr lang="en-GB" dirty="0" smtClean="0"/>
          </a:p>
          <a:p>
            <a:r>
              <a:rPr lang="en-GB" dirty="0" smtClean="0">
                <a:solidFill>
                  <a:schemeClr val="accent1">
                    <a:lumMod val="50000"/>
                  </a:schemeClr>
                </a:solidFill>
              </a:rPr>
              <a:t>Quarterly multi-agency meeting chaired by Joint Head of Mental Health Services</a:t>
            </a:r>
          </a:p>
          <a:p>
            <a:endParaRPr lang="en-GB" dirty="0">
              <a:solidFill>
                <a:schemeClr val="accent1">
                  <a:lumMod val="50000"/>
                </a:schemeClr>
              </a:solidFill>
            </a:endParaRPr>
          </a:p>
          <a:p>
            <a:r>
              <a:rPr lang="en-GB" dirty="0" smtClean="0">
                <a:solidFill>
                  <a:schemeClr val="accent1">
                    <a:lumMod val="50000"/>
                  </a:schemeClr>
                </a:solidFill>
              </a:rPr>
              <a:t>Very well attended by partners, membership broadly mirrors the S.135/136 monitoring group which is helpful</a:t>
            </a:r>
          </a:p>
          <a:p>
            <a:endParaRPr lang="en-GB" dirty="0">
              <a:solidFill>
                <a:schemeClr val="accent1">
                  <a:lumMod val="50000"/>
                </a:schemeClr>
              </a:solidFill>
            </a:endParaRPr>
          </a:p>
          <a:p>
            <a:r>
              <a:rPr lang="en-GB" dirty="0" smtClean="0">
                <a:solidFill>
                  <a:schemeClr val="accent1">
                    <a:lumMod val="50000"/>
                  </a:schemeClr>
                </a:solidFill>
              </a:rPr>
              <a:t>Setting the tone/intentions for the each meeting  - reminding us all of our purpose before we start</a:t>
            </a:r>
          </a:p>
          <a:p>
            <a:endParaRPr lang="en-GB" sz="2800" dirty="0">
              <a:solidFill>
                <a:schemeClr val="accent1">
                  <a:lumMod val="50000"/>
                </a:schemeClr>
              </a:solidFill>
            </a:endParaRPr>
          </a:p>
        </p:txBody>
      </p:sp>
      <p:sp>
        <p:nvSpPr>
          <p:cNvPr id="3" name="Slide Number Placeholder 2"/>
          <p:cNvSpPr>
            <a:spLocks noGrp="1"/>
          </p:cNvSpPr>
          <p:nvPr>
            <p:ph type="sldNum" sz="quarter" idx="16"/>
          </p:nvPr>
        </p:nvSpPr>
        <p:spPr/>
        <p:txBody>
          <a:bodyPr/>
          <a:lstStyle/>
          <a:p>
            <a:pPr>
              <a:defRPr/>
            </a:pPr>
            <a:fld id="{588AF20F-662B-40E9-9CCD-39089D37DD87}" type="slidenum">
              <a:rPr lang="en-GB" smtClean="0"/>
              <a:pPr>
                <a:defRPr/>
              </a:pPr>
              <a:t>3</a:t>
            </a:fld>
            <a:endParaRPr lang="en-GB" dirty="0"/>
          </a:p>
        </p:txBody>
      </p:sp>
      <p:pic>
        <p:nvPicPr>
          <p:cNvPr id="4" name="Picture 2" descr="SCC_Logo_Strapless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049" y="342503"/>
            <a:ext cx="5619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9578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quarter" idx="13"/>
          </p:nvPr>
        </p:nvSpPr>
        <p:spPr>
          <a:xfrm>
            <a:off x="666180" y="1295003"/>
            <a:ext cx="9433048" cy="5744244"/>
          </a:xfrm>
        </p:spPr>
        <p:txBody>
          <a:bodyPr/>
          <a:lstStyle/>
          <a:p>
            <a:pPr marL="0" indent="0">
              <a:buNone/>
            </a:pPr>
            <a:r>
              <a:rPr lang="en-GB" sz="3600" b="1" dirty="0">
                <a:solidFill>
                  <a:schemeClr val="accent1">
                    <a:lumMod val="50000"/>
                  </a:schemeClr>
                </a:solidFill>
              </a:rPr>
              <a:t>Where we have got to </a:t>
            </a:r>
            <a:r>
              <a:rPr lang="en-GB" sz="3600" b="1" dirty="0" smtClean="0">
                <a:solidFill>
                  <a:schemeClr val="accent1">
                    <a:lumMod val="50000"/>
                  </a:schemeClr>
                </a:solidFill>
              </a:rPr>
              <a:t>2/4</a:t>
            </a:r>
          </a:p>
          <a:p>
            <a:pPr marL="0" indent="0">
              <a:buNone/>
            </a:pPr>
            <a:endParaRPr lang="en-GB" sz="3200" b="1" dirty="0">
              <a:solidFill>
                <a:schemeClr val="accent1">
                  <a:lumMod val="50000"/>
                </a:schemeClr>
              </a:solidFill>
            </a:endParaRPr>
          </a:p>
          <a:p>
            <a:r>
              <a:rPr lang="en-GB" dirty="0" smtClean="0">
                <a:solidFill>
                  <a:schemeClr val="accent1">
                    <a:lumMod val="50000"/>
                  </a:schemeClr>
                </a:solidFill>
              </a:rPr>
              <a:t>Regular update on Action Plan to Somerset SAB &amp; LSCB</a:t>
            </a:r>
          </a:p>
          <a:p>
            <a:pPr marL="0" indent="0">
              <a:buNone/>
            </a:pPr>
            <a:endParaRPr lang="en-GB" dirty="0">
              <a:solidFill>
                <a:schemeClr val="accent1">
                  <a:lumMod val="50000"/>
                </a:schemeClr>
              </a:solidFill>
            </a:endParaRPr>
          </a:p>
          <a:p>
            <a:r>
              <a:rPr lang="en-GB" dirty="0" smtClean="0">
                <a:solidFill>
                  <a:schemeClr val="accent1">
                    <a:lumMod val="50000"/>
                  </a:schemeClr>
                </a:solidFill>
              </a:rPr>
              <a:t>Starting to do the same for Suicide Prevention Advisory Group</a:t>
            </a:r>
          </a:p>
          <a:p>
            <a:endParaRPr lang="en-GB" b="1" dirty="0" smtClean="0">
              <a:solidFill>
                <a:schemeClr val="accent1">
                  <a:lumMod val="50000"/>
                </a:schemeClr>
              </a:solidFill>
            </a:endParaRPr>
          </a:p>
          <a:p>
            <a:r>
              <a:rPr lang="en-GB" dirty="0" smtClean="0">
                <a:solidFill>
                  <a:schemeClr val="accent1">
                    <a:lumMod val="50000"/>
                  </a:schemeClr>
                </a:solidFill>
              </a:rPr>
              <a:t>Developed </a:t>
            </a:r>
            <a:r>
              <a:rPr lang="en-GB" dirty="0">
                <a:solidFill>
                  <a:schemeClr val="accent1">
                    <a:lumMod val="50000"/>
                  </a:schemeClr>
                </a:solidFill>
              </a:rPr>
              <a:t>proposal &amp;</a:t>
            </a:r>
            <a:r>
              <a:rPr lang="en-GB" dirty="0" smtClean="0">
                <a:solidFill>
                  <a:schemeClr val="accent1">
                    <a:lumMod val="50000"/>
                  </a:schemeClr>
                </a:solidFill>
              </a:rPr>
              <a:t> </a:t>
            </a:r>
            <a:r>
              <a:rPr lang="en-GB" dirty="0">
                <a:solidFill>
                  <a:schemeClr val="accent1">
                    <a:lumMod val="50000"/>
                  </a:schemeClr>
                </a:solidFill>
              </a:rPr>
              <a:t>business case for </a:t>
            </a:r>
            <a:r>
              <a:rPr lang="en-GB" dirty="0" smtClean="0">
                <a:solidFill>
                  <a:schemeClr val="accent1">
                    <a:lumMod val="50000"/>
                  </a:schemeClr>
                </a:solidFill>
              </a:rPr>
              <a:t>24/7 CRHTT - moving forward £ investment. SPFT at recruitment stage.</a:t>
            </a:r>
            <a:endParaRPr lang="en-GB" dirty="0">
              <a:solidFill>
                <a:schemeClr val="accent1">
                  <a:lumMod val="50000"/>
                </a:schemeClr>
              </a:solidFill>
            </a:endParaRPr>
          </a:p>
          <a:p>
            <a:endParaRPr lang="en-GB" b="1" dirty="0">
              <a:solidFill>
                <a:schemeClr val="accent1">
                  <a:lumMod val="50000"/>
                </a:schemeClr>
              </a:solidFill>
            </a:endParaRPr>
          </a:p>
          <a:p>
            <a:r>
              <a:rPr lang="en-GB" dirty="0" smtClean="0">
                <a:solidFill>
                  <a:schemeClr val="accent1">
                    <a:lumMod val="50000"/>
                  </a:schemeClr>
                </a:solidFill>
              </a:rPr>
              <a:t>Multi-agency groups meeting to review/learn/share - based on cases/what’s happened.  Reviewing </a:t>
            </a:r>
            <a:r>
              <a:rPr lang="en-GB" dirty="0">
                <a:solidFill>
                  <a:schemeClr val="accent1">
                    <a:lumMod val="50000"/>
                  </a:schemeClr>
                </a:solidFill>
              </a:rPr>
              <a:t>incidents </a:t>
            </a:r>
            <a:r>
              <a:rPr lang="en-GB" dirty="0" smtClean="0">
                <a:solidFill>
                  <a:schemeClr val="accent1">
                    <a:lumMod val="50000"/>
                  </a:schemeClr>
                </a:solidFill>
              </a:rPr>
              <a:t>&amp; </a:t>
            </a:r>
            <a:r>
              <a:rPr lang="en-GB" dirty="0">
                <a:solidFill>
                  <a:schemeClr val="accent1">
                    <a:lumMod val="50000"/>
                  </a:schemeClr>
                </a:solidFill>
              </a:rPr>
              <a:t>complaints, service developments &amp; care pathways. </a:t>
            </a:r>
            <a:r>
              <a:rPr lang="en-GB" dirty="0" smtClean="0">
                <a:solidFill>
                  <a:schemeClr val="accent1">
                    <a:lumMod val="50000"/>
                  </a:schemeClr>
                </a:solidFill>
              </a:rPr>
              <a:t>Regular </a:t>
            </a:r>
            <a:r>
              <a:rPr lang="en-GB" dirty="0">
                <a:solidFill>
                  <a:schemeClr val="accent1">
                    <a:lumMod val="50000"/>
                  </a:schemeClr>
                </a:solidFill>
              </a:rPr>
              <a:t>case review group for multiple/repeated section 136 detainees</a:t>
            </a:r>
            <a:endParaRPr lang="en-GB" dirty="0" smtClean="0">
              <a:solidFill>
                <a:schemeClr val="accent1">
                  <a:lumMod val="50000"/>
                </a:schemeClr>
              </a:solidFill>
            </a:endParaRPr>
          </a:p>
          <a:p>
            <a:pPr marL="0" indent="0">
              <a:buNone/>
            </a:pPr>
            <a:endParaRPr lang="en-GB" dirty="0" smtClean="0">
              <a:solidFill>
                <a:schemeClr val="accent1">
                  <a:lumMod val="50000"/>
                </a:schemeClr>
              </a:solidFill>
            </a:endParaRPr>
          </a:p>
          <a:p>
            <a:pPr marL="0" indent="0">
              <a:buNone/>
            </a:pPr>
            <a:endParaRPr lang="en-GB" sz="2800" dirty="0">
              <a:solidFill>
                <a:schemeClr val="accent1">
                  <a:lumMod val="50000"/>
                </a:schemeClr>
              </a:solidFill>
            </a:endParaRPr>
          </a:p>
          <a:p>
            <a:pPr marL="0" indent="0">
              <a:buNone/>
            </a:pPr>
            <a:endParaRPr lang="en-GB" sz="3200" b="1" dirty="0">
              <a:solidFill>
                <a:schemeClr val="accent1">
                  <a:lumMod val="50000"/>
                </a:schemeClr>
              </a:solidFill>
            </a:endParaRPr>
          </a:p>
          <a:p>
            <a:pPr marL="0" lvl="0" indent="0">
              <a:buNone/>
            </a:pPr>
            <a:endParaRPr lang="en-GB" sz="2000" dirty="0">
              <a:solidFill>
                <a:schemeClr val="accent3">
                  <a:lumMod val="50000"/>
                </a:schemeClr>
              </a:solidFill>
            </a:endParaRPr>
          </a:p>
        </p:txBody>
      </p:sp>
      <p:sp>
        <p:nvSpPr>
          <p:cNvPr id="4" name="Slide Number Placeholder 3"/>
          <p:cNvSpPr>
            <a:spLocks noGrp="1"/>
          </p:cNvSpPr>
          <p:nvPr>
            <p:ph type="sldNum" sz="quarter" idx="16"/>
          </p:nvPr>
        </p:nvSpPr>
        <p:spPr/>
        <p:txBody>
          <a:bodyPr/>
          <a:lstStyle/>
          <a:p>
            <a:pPr>
              <a:defRPr/>
            </a:pPr>
            <a:fld id="{6396F081-AE11-49AB-A500-C9E767B0E92E}" type="slidenum">
              <a:rPr lang="en-GB" smtClean="0"/>
              <a:pPr>
                <a:defRPr/>
              </a:pPr>
              <a:t>4</a:t>
            </a:fld>
            <a:endParaRPr lang="en-GB" dirty="0"/>
          </a:p>
        </p:txBody>
      </p:sp>
      <p:pic>
        <p:nvPicPr>
          <p:cNvPr id="5" name="Picture 2" descr="SCC_Logo_Strapless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049" y="342503"/>
            <a:ext cx="5619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1866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indent="0">
              <a:buNone/>
            </a:pPr>
            <a:r>
              <a:rPr lang="en-GB" sz="3200" b="1" dirty="0">
                <a:solidFill>
                  <a:schemeClr val="accent1">
                    <a:lumMod val="50000"/>
                  </a:schemeClr>
                </a:solidFill>
              </a:rPr>
              <a:t>Where we have got to </a:t>
            </a:r>
            <a:r>
              <a:rPr lang="en-GB" sz="3200" b="1" dirty="0" smtClean="0">
                <a:solidFill>
                  <a:schemeClr val="accent1">
                    <a:lumMod val="50000"/>
                  </a:schemeClr>
                </a:solidFill>
              </a:rPr>
              <a:t>3/4</a:t>
            </a:r>
          </a:p>
          <a:p>
            <a:pPr marL="0" indent="0">
              <a:buNone/>
            </a:pPr>
            <a:endParaRPr lang="en-GB" sz="2800" dirty="0">
              <a:solidFill>
                <a:schemeClr val="accent1">
                  <a:lumMod val="50000"/>
                </a:schemeClr>
              </a:solidFill>
            </a:endParaRPr>
          </a:p>
          <a:p>
            <a:r>
              <a:rPr lang="en-GB" dirty="0" smtClean="0">
                <a:solidFill>
                  <a:schemeClr val="accent1">
                    <a:lumMod val="50000"/>
                  </a:schemeClr>
                </a:solidFill>
              </a:rPr>
              <a:t>Agreement </a:t>
            </a:r>
            <a:r>
              <a:rPr lang="en-GB" dirty="0">
                <a:solidFill>
                  <a:schemeClr val="accent1">
                    <a:lumMod val="50000"/>
                  </a:schemeClr>
                </a:solidFill>
              </a:rPr>
              <a:t>that education &amp; training should be </a:t>
            </a:r>
            <a:r>
              <a:rPr lang="en-GB" dirty="0" smtClean="0">
                <a:solidFill>
                  <a:schemeClr val="accent1">
                    <a:lumMod val="50000"/>
                  </a:schemeClr>
                </a:solidFill>
              </a:rPr>
              <a:t>multi-agency</a:t>
            </a:r>
          </a:p>
          <a:p>
            <a:pPr marL="0" indent="0">
              <a:buNone/>
            </a:pPr>
            <a:endParaRPr lang="en-GB" dirty="0">
              <a:solidFill>
                <a:schemeClr val="accent1">
                  <a:lumMod val="50000"/>
                </a:schemeClr>
              </a:solidFill>
            </a:endParaRPr>
          </a:p>
          <a:p>
            <a:r>
              <a:rPr lang="en-GB" dirty="0">
                <a:solidFill>
                  <a:schemeClr val="accent1">
                    <a:lumMod val="50000"/>
                  </a:schemeClr>
                </a:solidFill>
              </a:rPr>
              <a:t>V. helpful meetings with A &amp; S Constabulary -control room based Triage solution business case </a:t>
            </a:r>
            <a:endParaRPr lang="en-GB" dirty="0" smtClean="0">
              <a:solidFill>
                <a:schemeClr val="accent1">
                  <a:lumMod val="50000"/>
                </a:schemeClr>
              </a:solidFill>
            </a:endParaRPr>
          </a:p>
          <a:p>
            <a:endParaRPr lang="en-GB" dirty="0">
              <a:solidFill>
                <a:schemeClr val="accent1">
                  <a:lumMod val="50000"/>
                </a:schemeClr>
              </a:solidFill>
            </a:endParaRPr>
          </a:p>
          <a:p>
            <a:r>
              <a:rPr lang="en-GB" dirty="0" smtClean="0">
                <a:solidFill>
                  <a:schemeClr val="accent1">
                    <a:lumMod val="50000"/>
                  </a:schemeClr>
                </a:solidFill>
              </a:rPr>
              <a:t>Conveyance/transport being revisited. AMHPs booking private transport, due to concern re. waits, therefore difficult for provider to understand level of need etc.</a:t>
            </a:r>
          </a:p>
          <a:p>
            <a:endParaRPr lang="en-GB" dirty="0">
              <a:solidFill>
                <a:schemeClr val="accent1">
                  <a:lumMod val="50000"/>
                </a:schemeClr>
              </a:solidFill>
            </a:endParaRPr>
          </a:p>
          <a:p>
            <a:r>
              <a:rPr lang="en-GB" dirty="0">
                <a:solidFill>
                  <a:schemeClr val="accent1">
                    <a:lumMod val="50000"/>
                  </a:schemeClr>
                </a:solidFill>
              </a:rPr>
              <a:t>Passion and commitment  in Group is </a:t>
            </a:r>
            <a:r>
              <a:rPr lang="en-GB" dirty="0" smtClean="0">
                <a:solidFill>
                  <a:schemeClr val="accent1">
                    <a:lumMod val="50000"/>
                  </a:schemeClr>
                </a:solidFill>
              </a:rPr>
              <a:t>evident + good relationships at a local level </a:t>
            </a:r>
            <a:r>
              <a:rPr lang="en-GB" dirty="0" err="1" smtClean="0">
                <a:solidFill>
                  <a:schemeClr val="accent1">
                    <a:lumMod val="50000"/>
                  </a:schemeClr>
                </a:solidFill>
              </a:rPr>
              <a:t>inc.</a:t>
            </a:r>
            <a:r>
              <a:rPr lang="en-GB" dirty="0" smtClean="0">
                <a:solidFill>
                  <a:schemeClr val="accent1">
                    <a:lumMod val="50000"/>
                  </a:schemeClr>
                </a:solidFill>
              </a:rPr>
              <a:t> Police and Wards</a:t>
            </a:r>
            <a:endParaRPr lang="en-GB" dirty="0">
              <a:solidFill>
                <a:schemeClr val="accent1">
                  <a:lumMod val="50000"/>
                </a:schemeClr>
              </a:solidFill>
            </a:endParaRPr>
          </a:p>
          <a:p>
            <a:pPr marL="0" indent="0">
              <a:buNone/>
            </a:pPr>
            <a:endParaRPr lang="en-GB" sz="2800" dirty="0">
              <a:solidFill>
                <a:schemeClr val="accent1">
                  <a:lumMod val="50000"/>
                </a:schemeClr>
              </a:solidFill>
            </a:endParaRPr>
          </a:p>
          <a:p>
            <a:endParaRPr lang="en-GB" dirty="0"/>
          </a:p>
        </p:txBody>
      </p:sp>
      <p:sp>
        <p:nvSpPr>
          <p:cNvPr id="3" name="Slide Number Placeholder 2"/>
          <p:cNvSpPr>
            <a:spLocks noGrp="1"/>
          </p:cNvSpPr>
          <p:nvPr>
            <p:ph type="sldNum" sz="quarter" idx="16"/>
          </p:nvPr>
        </p:nvSpPr>
        <p:spPr/>
        <p:txBody>
          <a:bodyPr/>
          <a:lstStyle/>
          <a:p>
            <a:pPr>
              <a:defRPr/>
            </a:pPr>
            <a:fld id="{588AF20F-662B-40E9-9CCD-39089D37DD87}" type="slidenum">
              <a:rPr lang="en-GB" smtClean="0"/>
              <a:pPr>
                <a:defRPr/>
              </a:pPr>
              <a:t>5</a:t>
            </a:fld>
            <a:endParaRPr lang="en-GB" dirty="0"/>
          </a:p>
        </p:txBody>
      </p:sp>
      <p:pic>
        <p:nvPicPr>
          <p:cNvPr id="4" name="Picture 2" descr="SCC_Logo_Strapless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049" y="342503"/>
            <a:ext cx="5619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4284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indent="0">
              <a:buNone/>
            </a:pPr>
            <a:r>
              <a:rPr lang="en-GB" sz="3200" b="1" dirty="0">
                <a:solidFill>
                  <a:schemeClr val="accent1">
                    <a:lumMod val="50000"/>
                  </a:schemeClr>
                </a:solidFill>
              </a:rPr>
              <a:t>Where we have got to </a:t>
            </a:r>
            <a:r>
              <a:rPr lang="en-GB" sz="3200" b="1" dirty="0" smtClean="0">
                <a:solidFill>
                  <a:schemeClr val="accent1">
                    <a:lumMod val="50000"/>
                  </a:schemeClr>
                </a:solidFill>
              </a:rPr>
              <a:t>4/4</a:t>
            </a:r>
            <a:endParaRPr lang="en-GB" sz="3200" b="1" dirty="0">
              <a:solidFill>
                <a:schemeClr val="accent1">
                  <a:lumMod val="50000"/>
                </a:schemeClr>
              </a:solidFill>
            </a:endParaRPr>
          </a:p>
          <a:p>
            <a:pPr marL="0" indent="0">
              <a:buNone/>
            </a:pPr>
            <a:endParaRPr lang="en-GB" dirty="0" smtClean="0"/>
          </a:p>
          <a:p>
            <a:r>
              <a:rPr lang="en-GB" dirty="0" smtClean="0">
                <a:solidFill>
                  <a:schemeClr val="accent1">
                    <a:lumMod val="50000"/>
                  </a:schemeClr>
                </a:solidFill>
              </a:rPr>
              <a:t>Updated </a:t>
            </a:r>
            <a:r>
              <a:rPr lang="en-GB" dirty="0">
                <a:solidFill>
                  <a:schemeClr val="accent1">
                    <a:lumMod val="50000"/>
                  </a:schemeClr>
                </a:solidFill>
              </a:rPr>
              <a:t>and </a:t>
            </a:r>
            <a:r>
              <a:rPr lang="en-GB" dirty="0" smtClean="0">
                <a:solidFill>
                  <a:schemeClr val="accent1">
                    <a:lumMod val="50000"/>
                  </a:schemeClr>
                </a:solidFill>
              </a:rPr>
              <a:t>improved </a:t>
            </a:r>
            <a:r>
              <a:rPr lang="en-GB" dirty="0">
                <a:solidFill>
                  <a:schemeClr val="accent1">
                    <a:lumMod val="50000"/>
                  </a:schemeClr>
                </a:solidFill>
              </a:rPr>
              <a:t>place of safety environment at Rowan Ward, </a:t>
            </a:r>
            <a:r>
              <a:rPr lang="en-GB" dirty="0" smtClean="0">
                <a:solidFill>
                  <a:schemeClr val="accent1">
                    <a:lumMod val="50000"/>
                  </a:schemeClr>
                </a:solidFill>
              </a:rPr>
              <a:t>Yeovil</a:t>
            </a:r>
          </a:p>
          <a:p>
            <a:endParaRPr lang="en-GB" dirty="0">
              <a:solidFill>
                <a:schemeClr val="accent1">
                  <a:lumMod val="50000"/>
                </a:schemeClr>
              </a:solidFill>
            </a:endParaRPr>
          </a:p>
          <a:p>
            <a:r>
              <a:rPr lang="en-GB" dirty="0" smtClean="0">
                <a:solidFill>
                  <a:schemeClr val="accent1">
                    <a:lumMod val="50000"/>
                  </a:schemeClr>
                </a:solidFill>
              </a:rPr>
              <a:t>S.135/136  Policy review group – near to completion of review</a:t>
            </a:r>
            <a:endParaRPr lang="en-GB" dirty="0">
              <a:solidFill>
                <a:schemeClr val="accent1">
                  <a:lumMod val="50000"/>
                </a:schemeClr>
              </a:solidFill>
            </a:endParaRPr>
          </a:p>
        </p:txBody>
      </p:sp>
      <p:sp>
        <p:nvSpPr>
          <p:cNvPr id="3" name="Slide Number Placeholder 2"/>
          <p:cNvSpPr>
            <a:spLocks noGrp="1"/>
          </p:cNvSpPr>
          <p:nvPr>
            <p:ph type="sldNum" sz="quarter" idx="16"/>
          </p:nvPr>
        </p:nvSpPr>
        <p:spPr/>
        <p:txBody>
          <a:bodyPr/>
          <a:lstStyle/>
          <a:p>
            <a:pPr>
              <a:defRPr/>
            </a:pPr>
            <a:fld id="{588AF20F-662B-40E9-9CCD-39089D37DD87}" type="slidenum">
              <a:rPr lang="en-GB" smtClean="0"/>
              <a:pPr>
                <a:defRPr/>
              </a:pPr>
              <a:t>6</a:t>
            </a:fld>
            <a:endParaRPr lang="en-GB" dirty="0"/>
          </a:p>
        </p:txBody>
      </p:sp>
      <p:pic>
        <p:nvPicPr>
          <p:cNvPr id="4" name="Picture 2" descr="SCC_Logo_Strapless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049" y="342503"/>
            <a:ext cx="5619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1702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6"/>
          </p:nvPr>
        </p:nvSpPr>
        <p:spPr/>
        <p:txBody>
          <a:bodyPr/>
          <a:lstStyle/>
          <a:p>
            <a:pPr>
              <a:defRPr/>
            </a:pPr>
            <a:fld id="{881C6EFB-FA40-478B-8482-95A718BCE816}" type="slidenum">
              <a:rPr lang="en-GB" smtClean="0"/>
              <a:pPr>
                <a:defRPr/>
              </a:pPr>
              <a:t>7</a:t>
            </a:fld>
            <a:endParaRPr lang="en-GB" dirty="0"/>
          </a:p>
        </p:txBody>
      </p:sp>
      <p:sp>
        <p:nvSpPr>
          <p:cNvPr id="4099" name="Content Placeholder 2"/>
          <p:cNvSpPr>
            <a:spLocks noGrp="1"/>
          </p:cNvSpPr>
          <p:nvPr>
            <p:ph sz="quarter" idx="13"/>
          </p:nvPr>
        </p:nvSpPr>
        <p:spPr>
          <a:xfrm>
            <a:off x="738188" y="1350615"/>
            <a:ext cx="9432925" cy="5472112"/>
          </a:xfrm>
        </p:spPr>
        <p:txBody>
          <a:bodyPr/>
          <a:lstStyle/>
          <a:p>
            <a:pPr marL="0" indent="0">
              <a:buNone/>
            </a:pPr>
            <a:r>
              <a:rPr lang="en-GB" sz="3600" b="1" dirty="0">
                <a:solidFill>
                  <a:schemeClr val="accent1">
                    <a:lumMod val="50000"/>
                  </a:schemeClr>
                </a:solidFill>
              </a:rPr>
              <a:t>Not so well</a:t>
            </a:r>
          </a:p>
          <a:p>
            <a:pPr eaLnBrk="1" hangingPunct="1"/>
            <a:endParaRPr lang="en-US" dirty="0" smtClean="0"/>
          </a:p>
          <a:p>
            <a:pPr eaLnBrk="1" hangingPunct="1"/>
            <a:r>
              <a:rPr lang="en-US" dirty="0" smtClean="0">
                <a:solidFill>
                  <a:schemeClr val="accent1">
                    <a:lumMod val="50000"/>
                  </a:schemeClr>
                </a:solidFill>
              </a:rPr>
              <a:t>Crisis/Recovery House or Sanctuary provision – large rural area, need to think through the best model for our population and unclear re. funding for this? VSO looking into needs too and reporting back. Keen to learn from other areas!</a:t>
            </a:r>
          </a:p>
          <a:p>
            <a:pPr eaLnBrk="1" hangingPunct="1"/>
            <a:endParaRPr lang="en-US" dirty="0">
              <a:solidFill>
                <a:schemeClr val="accent1">
                  <a:lumMod val="50000"/>
                </a:schemeClr>
              </a:solidFill>
            </a:endParaRPr>
          </a:p>
          <a:p>
            <a:pPr eaLnBrk="1" hangingPunct="1"/>
            <a:r>
              <a:rPr lang="en-US" dirty="0" smtClean="0">
                <a:solidFill>
                  <a:schemeClr val="accent1">
                    <a:lumMod val="50000"/>
                  </a:schemeClr>
                </a:solidFill>
              </a:rPr>
              <a:t>Information sharing agreements across agencies – concerns re. duplication of work across a range of meetings, often involving the same people – working smart across our system</a:t>
            </a:r>
          </a:p>
          <a:p>
            <a:pPr eaLnBrk="1" hangingPunct="1"/>
            <a:endParaRPr lang="en-US" dirty="0">
              <a:solidFill>
                <a:schemeClr val="accent1">
                  <a:lumMod val="50000"/>
                </a:schemeClr>
              </a:solidFill>
            </a:endParaRPr>
          </a:p>
          <a:p>
            <a:pPr eaLnBrk="1" hangingPunct="1"/>
            <a:r>
              <a:rPr lang="en-US" dirty="0" smtClean="0">
                <a:solidFill>
                  <a:schemeClr val="accent1">
                    <a:lumMod val="50000"/>
                  </a:schemeClr>
                </a:solidFill>
              </a:rPr>
              <a:t>TIME (huge issue) and sharing lead roles to take forward actions – but improving!</a:t>
            </a:r>
          </a:p>
          <a:p>
            <a:pPr eaLnBrk="1" hangingPunct="1"/>
            <a:endParaRPr lang="en-US" dirty="0">
              <a:solidFill>
                <a:schemeClr val="accent1">
                  <a:lumMod val="50000"/>
                </a:schemeClr>
              </a:solidFill>
            </a:endParaRPr>
          </a:p>
          <a:p>
            <a:pPr eaLnBrk="1" hangingPunct="1"/>
            <a:endParaRPr lang="en-US" dirty="0">
              <a:solidFill>
                <a:schemeClr val="accent1">
                  <a:lumMod val="50000"/>
                </a:schemeClr>
              </a:solidFill>
            </a:endParaRPr>
          </a:p>
          <a:p>
            <a:pPr eaLnBrk="1" hangingPunct="1"/>
            <a:endParaRPr lang="en-US" dirty="0" smtClean="0">
              <a:solidFill>
                <a:schemeClr val="accent1">
                  <a:lumMod val="50000"/>
                </a:schemeClr>
              </a:solidFill>
            </a:endParaRPr>
          </a:p>
          <a:p>
            <a:pPr eaLnBrk="1" hangingPunct="1"/>
            <a:endParaRPr lang="en-US" sz="2800" dirty="0">
              <a:solidFill>
                <a:schemeClr val="accent1">
                  <a:lumMod val="50000"/>
                </a:schemeClr>
              </a:solidFill>
            </a:endParaRPr>
          </a:p>
          <a:p>
            <a:pPr eaLnBrk="1" hangingPunct="1"/>
            <a:endParaRPr lang="en-US" sz="2800" dirty="0" smtClean="0">
              <a:solidFill>
                <a:schemeClr val="accent1">
                  <a:lumMod val="50000"/>
                </a:schemeClr>
              </a:solidFill>
            </a:endParaRPr>
          </a:p>
        </p:txBody>
      </p:sp>
      <p:pic>
        <p:nvPicPr>
          <p:cNvPr id="4" name="Picture 2" descr="SCC_Logo_Strapless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049" y="342503"/>
            <a:ext cx="5619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indent="0">
              <a:buNone/>
            </a:pPr>
            <a:endParaRPr lang="en-GB" dirty="0" smtClean="0"/>
          </a:p>
          <a:p>
            <a:pPr marL="0" indent="0">
              <a:buNone/>
            </a:pPr>
            <a:r>
              <a:rPr lang="en-GB" sz="2800" b="1" dirty="0" smtClean="0">
                <a:solidFill>
                  <a:schemeClr val="accent1">
                    <a:lumMod val="50000"/>
                  </a:schemeClr>
                </a:solidFill>
              </a:rPr>
              <a:t>Next Steps</a:t>
            </a:r>
          </a:p>
          <a:p>
            <a:pPr marL="0" indent="0">
              <a:buNone/>
            </a:pPr>
            <a:endParaRPr lang="en-GB" b="1" dirty="0" smtClean="0">
              <a:solidFill>
                <a:schemeClr val="accent1">
                  <a:lumMod val="50000"/>
                </a:schemeClr>
              </a:solidFill>
            </a:endParaRPr>
          </a:p>
          <a:p>
            <a:r>
              <a:rPr lang="en-GB" dirty="0" smtClean="0">
                <a:solidFill>
                  <a:schemeClr val="accent1">
                    <a:lumMod val="50000"/>
                  </a:schemeClr>
                </a:solidFill>
              </a:rPr>
              <a:t>Shared learning – across other areas, not duplicating effort esp. re. Crisis/Recovery houses</a:t>
            </a:r>
            <a:r>
              <a:rPr lang="en-GB" dirty="0">
                <a:solidFill>
                  <a:schemeClr val="accent1">
                    <a:lumMod val="50000"/>
                  </a:schemeClr>
                </a:solidFill>
              </a:rPr>
              <a:t> </a:t>
            </a:r>
            <a:r>
              <a:rPr lang="en-GB" dirty="0" smtClean="0">
                <a:solidFill>
                  <a:schemeClr val="accent1">
                    <a:lumMod val="50000"/>
                  </a:schemeClr>
                </a:solidFill>
              </a:rPr>
              <a:t>or sanctuaries</a:t>
            </a:r>
          </a:p>
          <a:p>
            <a:endParaRPr lang="en-GB" dirty="0">
              <a:solidFill>
                <a:schemeClr val="accent1">
                  <a:lumMod val="50000"/>
                </a:schemeClr>
              </a:solidFill>
            </a:endParaRPr>
          </a:p>
          <a:p>
            <a:r>
              <a:rPr lang="en-GB" dirty="0" smtClean="0">
                <a:solidFill>
                  <a:schemeClr val="accent1">
                    <a:lumMod val="50000"/>
                  </a:schemeClr>
                </a:solidFill>
              </a:rPr>
              <a:t>Re-look at needs in respect of POS – 2017 likelihood Adults will have to go to health based POS.</a:t>
            </a:r>
            <a:endParaRPr lang="en-GB" dirty="0">
              <a:solidFill>
                <a:schemeClr val="accent1">
                  <a:lumMod val="50000"/>
                </a:schemeClr>
              </a:solidFill>
            </a:endParaRPr>
          </a:p>
          <a:p>
            <a:endParaRPr lang="en-GB" b="1" dirty="0">
              <a:solidFill>
                <a:schemeClr val="accent1">
                  <a:lumMod val="50000"/>
                </a:schemeClr>
              </a:solidFill>
            </a:endParaRPr>
          </a:p>
          <a:p>
            <a:r>
              <a:rPr lang="en-GB" dirty="0" smtClean="0">
                <a:solidFill>
                  <a:schemeClr val="accent1">
                    <a:lumMod val="50000"/>
                  </a:schemeClr>
                </a:solidFill>
              </a:rPr>
              <a:t>Sub groups need to be set up to take forward actions so we can maintain growing momentum and take forward the actions within the newly set timescales</a:t>
            </a:r>
          </a:p>
          <a:p>
            <a:pPr marL="0" indent="0">
              <a:buNone/>
            </a:pPr>
            <a:endParaRPr lang="en-GB" dirty="0">
              <a:solidFill>
                <a:schemeClr val="accent1">
                  <a:lumMod val="50000"/>
                </a:schemeClr>
              </a:solidFill>
            </a:endParaRPr>
          </a:p>
        </p:txBody>
      </p:sp>
      <p:sp>
        <p:nvSpPr>
          <p:cNvPr id="3" name="Slide Number Placeholder 2"/>
          <p:cNvSpPr>
            <a:spLocks noGrp="1"/>
          </p:cNvSpPr>
          <p:nvPr>
            <p:ph type="sldNum" sz="quarter" idx="16"/>
          </p:nvPr>
        </p:nvSpPr>
        <p:spPr/>
        <p:txBody>
          <a:bodyPr/>
          <a:lstStyle/>
          <a:p>
            <a:pPr>
              <a:defRPr/>
            </a:pPr>
            <a:fld id="{588AF20F-662B-40E9-9CCD-39089D37DD87}" type="slidenum">
              <a:rPr lang="en-GB" smtClean="0"/>
              <a:pPr>
                <a:defRPr/>
              </a:pPr>
              <a:t>8</a:t>
            </a:fld>
            <a:endParaRPr lang="en-GB" dirty="0"/>
          </a:p>
        </p:txBody>
      </p:sp>
      <p:pic>
        <p:nvPicPr>
          <p:cNvPr id="4" name="Picture 2" descr="SCC_Logo_Strapless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049" y="342503"/>
            <a:ext cx="5619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4692916"/>
      </p:ext>
    </p:extLst>
  </p:cSld>
  <p:clrMapOvr>
    <a:masterClrMapping/>
  </p:clrMapOvr>
</p:sld>
</file>

<file path=ppt/theme/theme1.xml><?xml version="1.0" encoding="utf-8"?>
<a:theme xmlns:a="http://schemas.openxmlformats.org/drawingml/2006/main" name="Final Childrens Scrutiny Committtee Report 02 10 15 meeting v1 D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Final Childrens Scrutiny Committtee Report 02 10 15 meeting v1 DH</Template>
  <TotalTime>451</TotalTime>
  <Words>467</Words>
  <Application>Microsoft Office PowerPoint</Application>
  <PresentationFormat>Custom</PresentationFormat>
  <Paragraphs>83</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Symbol</vt:lpstr>
      <vt:lpstr>Times New Roman</vt:lpstr>
      <vt:lpstr>Final Childrens Scrutiny Committtee Report 02 10 15 meeting v1 DH</vt:lpstr>
      <vt:lpstr> Somerset’s Crisis Care Concordat  Update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SWHEALTH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CHYPPS CAMHS Commissioning update</dc:title>
  <dc:creator>howard deborah</dc:creator>
  <cp:lastModifiedBy>Moya Lenaghan</cp:lastModifiedBy>
  <cp:revision>15</cp:revision>
  <dcterms:created xsi:type="dcterms:W3CDTF">2015-10-20T10:41:03Z</dcterms:created>
  <dcterms:modified xsi:type="dcterms:W3CDTF">2015-12-04T15:17:34Z</dcterms:modified>
</cp:coreProperties>
</file>